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68" r:id="rId5"/>
    <p:sldId id="262" r:id="rId6"/>
    <p:sldId id="263" r:id="rId7"/>
    <p:sldId id="264" r:id="rId8"/>
    <p:sldId id="267" r:id="rId9"/>
    <p:sldId id="265" r:id="rId10"/>
    <p:sldId id="266" r:id="rId11"/>
    <p:sldId id="258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6F7F0"/>
    <a:srgbClr val="F2F3ED"/>
    <a:srgbClr val="F3F3EE"/>
    <a:srgbClr val="F6F7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7CEB3-3209-4F50-A772-68C4FC5AC837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6DD04-397F-4AF2-93A6-14842AD7E0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51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6DD04-397F-4AF2-93A6-14842AD7E03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65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D063-B8C4-441E-BF23-CF7A33568159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957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46D45-CF2B-45AE-A0D3-6EC9370CE207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59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7E4A-218D-4F83-A971-E75F8F954AC2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790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96AA-B256-4582-96DF-661AFC3C9EDE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319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92958-4B90-49E9-82E1-BAC35ECF81EB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94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2426-9045-4409-861C-406BB6319A96}" type="datetime1">
              <a:rPr lang="de-DE" smtClean="0"/>
              <a:t>05.03.2026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18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9C81-2B51-4699-AE50-BF3F53830DB2}" type="datetime1">
              <a:rPr lang="de-DE" smtClean="0"/>
              <a:t>05.03.2026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615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2A65-06DE-4A69-9EAC-D6620423B823}" type="datetime1">
              <a:rPr lang="de-DE" smtClean="0"/>
              <a:t>05.03.2026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6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C78FB-5FBA-4870-94A3-BEE3A5BFD84E}" type="datetime1">
              <a:rPr lang="de-DE" smtClean="0"/>
              <a:t>05.03.2026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94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D2A67-C7FF-4F83-8368-DA5BCA05D9C5}" type="datetime1">
              <a:rPr lang="de-DE" smtClean="0"/>
              <a:t>05.03.2026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69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0EA06-C305-4CDF-BC39-E9C877D5E8DB}" type="datetime1">
              <a:rPr lang="de-DE" smtClean="0"/>
              <a:t>05.03.2026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015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E2A0-D5BD-4ADA-8AC9-6326F73F7329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CA6E0-E877-4EB0-B531-4C55EA0F9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67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0" t="32950" r="4769" b="40113"/>
          <a:stretch>
            <a:fillRect/>
          </a:stretch>
        </p:blipFill>
        <p:spPr>
          <a:xfrm>
            <a:off x="468899" y="1350029"/>
            <a:ext cx="11142226" cy="3284498"/>
          </a:xfrm>
          <a:custGeom>
            <a:avLst/>
            <a:gdLst/>
            <a:ahLst/>
            <a:cxnLst/>
            <a:rect l="l" t="t" r="r" b="b"/>
            <a:pathLst>
              <a:path w="11142226" h="3284498">
                <a:moveTo>
                  <a:pt x="7334255" y="2097028"/>
                </a:moveTo>
                <a:lnTo>
                  <a:pt x="7309391" y="2108098"/>
                </a:lnTo>
                <a:cubicBezTo>
                  <a:pt x="7268272" y="2108098"/>
                  <a:pt x="7239062" y="2110838"/>
                  <a:pt x="7221764" y="2116319"/>
                </a:cubicBezTo>
                <a:cubicBezTo>
                  <a:pt x="7207038" y="2122455"/>
                  <a:pt x="7192841" y="2125523"/>
                  <a:pt x="7179173" y="2125523"/>
                </a:cubicBezTo>
                <a:cubicBezTo>
                  <a:pt x="7176265" y="2125523"/>
                  <a:pt x="7171314" y="2124730"/>
                  <a:pt x="7164321" y="2123146"/>
                </a:cubicBezTo>
                <a:lnTo>
                  <a:pt x="7139343" y="2116576"/>
                </a:lnTo>
                <a:lnTo>
                  <a:pt x="7138921" y="2117390"/>
                </a:lnTo>
                <a:cubicBezTo>
                  <a:pt x="7135959" y="2120139"/>
                  <a:pt x="7126244" y="2127010"/>
                  <a:pt x="7109777" y="2138005"/>
                </a:cubicBezTo>
                <a:cubicBezTo>
                  <a:pt x="7102851" y="2143199"/>
                  <a:pt x="7071927" y="2155539"/>
                  <a:pt x="7017006" y="2175023"/>
                </a:cubicBezTo>
                <a:cubicBezTo>
                  <a:pt x="6955209" y="2202122"/>
                  <a:pt x="6912518" y="2226221"/>
                  <a:pt x="6888931" y="2247318"/>
                </a:cubicBezTo>
                <a:cubicBezTo>
                  <a:pt x="6884410" y="2251840"/>
                  <a:pt x="6873970" y="2265743"/>
                  <a:pt x="6857612" y="2289026"/>
                </a:cubicBezTo>
                <a:cubicBezTo>
                  <a:pt x="6848169" y="2303236"/>
                  <a:pt x="6833842" y="2314443"/>
                  <a:pt x="6814630" y="2322648"/>
                </a:cubicBezTo>
                <a:lnTo>
                  <a:pt x="6808610" y="2324729"/>
                </a:lnTo>
                <a:lnTo>
                  <a:pt x="6809676" y="2325842"/>
                </a:lnTo>
                <a:lnTo>
                  <a:pt x="6821755" y="2418841"/>
                </a:lnTo>
                <a:cubicBezTo>
                  <a:pt x="6821940" y="2419496"/>
                  <a:pt x="6830606" y="2432390"/>
                  <a:pt x="6847753" y="2457523"/>
                </a:cubicBezTo>
                <a:cubicBezTo>
                  <a:pt x="6839697" y="2476536"/>
                  <a:pt x="6832581" y="2492585"/>
                  <a:pt x="6826406" y="2505669"/>
                </a:cubicBezTo>
                <a:lnTo>
                  <a:pt x="6822848" y="2513012"/>
                </a:lnTo>
                <a:lnTo>
                  <a:pt x="6832724" y="2501349"/>
                </a:lnTo>
                <a:cubicBezTo>
                  <a:pt x="6878399" y="2527894"/>
                  <a:pt x="6905331" y="2541796"/>
                  <a:pt x="6913518" y="2543057"/>
                </a:cubicBezTo>
                <a:cubicBezTo>
                  <a:pt x="6955696" y="2554455"/>
                  <a:pt x="6980501" y="2561373"/>
                  <a:pt x="6987931" y="2563810"/>
                </a:cubicBezTo>
                <a:cubicBezTo>
                  <a:pt x="6999918" y="2571779"/>
                  <a:pt x="7010223" y="2582429"/>
                  <a:pt x="7018847" y="2595760"/>
                </a:cubicBezTo>
                <a:cubicBezTo>
                  <a:pt x="7032431" y="2597558"/>
                  <a:pt x="7043357" y="2598987"/>
                  <a:pt x="7051628" y="2600046"/>
                </a:cubicBezTo>
                <a:cubicBezTo>
                  <a:pt x="7057311" y="2600752"/>
                  <a:pt x="7062925" y="2601106"/>
                  <a:pt x="7068473" y="2601106"/>
                </a:cubicBezTo>
                <a:cubicBezTo>
                  <a:pt x="7071768" y="2601106"/>
                  <a:pt x="7085376" y="2593725"/>
                  <a:pt x="7109298" y="2578965"/>
                </a:cubicBezTo>
                <a:cubicBezTo>
                  <a:pt x="7132716" y="2589506"/>
                  <a:pt x="7145988" y="2594776"/>
                  <a:pt x="7149115" y="2594776"/>
                </a:cubicBezTo>
                <a:cubicBezTo>
                  <a:pt x="7145148" y="2594776"/>
                  <a:pt x="7154637" y="2587926"/>
                  <a:pt x="7177585" y="2574225"/>
                </a:cubicBezTo>
                <a:lnTo>
                  <a:pt x="7225697" y="2583706"/>
                </a:lnTo>
                <a:cubicBezTo>
                  <a:pt x="7225697" y="2583706"/>
                  <a:pt x="7250830" y="2574511"/>
                  <a:pt x="7301095" y="2556119"/>
                </a:cubicBezTo>
                <a:lnTo>
                  <a:pt x="7349662" y="2534610"/>
                </a:lnTo>
                <a:lnTo>
                  <a:pt x="7385746" y="2540964"/>
                </a:lnTo>
                <a:lnTo>
                  <a:pt x="7446165" y="2515622"/>
                </a:lnTo>
                <a:lnTo>
                  <a:pt x="7497809" y="2494768"/>
                </a:lnTo>
                <a:cubicBezTo>
                  <a:pt x="7513712" y="2470408"/>
                  <a:pt x="7524160" y="2455732"/>
                  <a:pt x="7529153" y="2450740"/>
                </a:cubicBezTo>
                <a:cubicBezTo>
                  <a:pt x="7542416" y="2437476"/>
                  <a:pt x="7559253" y="2428087"/>
                  <a:pt x="7579661" y="2422573"/>
                </a:cubicBezTo>
                <a:lnTo>
                  <a:pt x="7588235" y="2376754"/>
                </a:lnTo>
                <a:cubicBezTo>
                  <a:pt x="7607433" y="2366079"/>
                  <a:pt x="7617923" y="2362961"/>
                  <a:pt x="7619705" y="2367399"/>
                </a:cubicBezTo>
                <a:cubicBezTo>
                  <a:pt x="7609820" y="2362305"/>
                  <a:pt x="7599280" y="2349134"/>
                  <a:pt x="7588083" y="2327885"/>
                </a:cubicBezTo>
                <a:cubicBezTo>
                  <a:pt x="7589126" y="2303643"/>
                  <a:pt x="7589647" y="2287740"/>
                  <a:pt x="7589647" y="2280175"/>
                </a:cubicBezTo>
                <a:lnTo>
                  <a:pt x="7589647" y="2256320"/>
                </a:lnTo>
                <a:cubicBezTo>
                  <a:pt x="7588656" y="2229204"/>
                  <a:pt x="7587689" y="2206779"/>
                  <a:pt x="7586747" y="2189043"/>
                </a:cubicBezTo>
                <a:cubicBezTo>
                  <a:pt x="7585520" y="2181730"/>
                  <a:pt x="7584906" y="2173560"/>
                  <a:pt x="7584906" y="2164532"/>
                </a:cubicBezTo>
                <a:cubicBezTo>
                  <a:pt x="7584906" y="2147705"/>
                  <a:pt x="7589126" y="2138492"/>
                  <a:pt x="7597565" y="2136895"/>
                </a:cubicBezTo>
                <a:cubicBezTo>
                  <a:pt x="7600861" y="2138139"/>
                  <a:pt x="7595674" y="2133289"/>
                  <a:pt x="7582006" y="2122345"/>
                </a:cubicBezTo>
                <a:lnTo>
                  <a:pt x="7524134" y="2123934"/>
                </a:lnTo>
                <a:lnTo>
                  <a:pt x="7463060" y="2120757"/>
                </a:lnTo>
                <a:lnTo>
                  <a:pt x="7417116" y="2122345"/>
                </a:lnTo>
                <a:lnTo>
                  <a:pt x="7386327" y="2122345"/>
                </a:lnTo>
                <a:cubicBezTo>
                  <a:pt x="7375584" y="2122345"/>
                  <a:pt x="7358228" y="2113906"/>
                  <a:pt x="7334255" y="2097028"/>
                </a:cubicBezTo>
                <a:close/>
                <a:moveTo>
                  <a:pt x="2156262" y="1497204"/>
                </a:moveTo>
                <a:cubicBezTo>
                  <a:pt x="2153169" y="1502617"/>
                  <a:pt x="2149902" y="1507353"/>
                  <a:pt x="2146464" y="1511413"/>
                </a:cubicBezTo>
                <a:lnTo>
                  <a:pt x="2145928" y="1511915"/>
                </a:lnTo>
                <a:lnTo>
                  <a:pt x="2147789" y="1512283"/>
                </a:lnTo>
                <a:close/>
                <a:moveTo>
                  <a:pt x="7256714" y="1449797"/>
                </a:moveTo>
                <a:cubicBezTo>
                  <a:pt x="7295480" y="1450587"/>
                  <a:pt x="7328152" y="1450982"/>
                  <a:pt x="7354730" y="1450982"/>
                </a:cubicBezTo>
                <a:cubicBezTo>
                  <a:pt x="7377022" y="1452596"/>
                  <a:pt x="7409282" y="1460270"/>
                  <a:pt x="7451511" y="1474005"/>
                </a:cubicBezTo>
                <a:lnTo>
                  <a:pt x="7484217" y="1478064"/>
                </a:lnTo>
                <a:cubicBezTo>
                  <a:pt x="7528413" y="1485999"/>
                  <a:pt x="7558286" y="1491421"/>
                  <a:pt x="7573836" y="1494329"/>
                </a:cubicBezTo>
                <a:cubicBezTo>
                  <a:pt x="7596228" y="1495926"/>
                  <a:pt x="7625220" y="1518402"/>
                  <a:pt x="7660808" y="1561758"/>
                </a:cubicBezTo>
                <a:cubicBezTo>
                  <a:pt x="7656328" y="1567873"/>
                  <a:pt x="7652408" y="1573264"/>
                  <a:pt x="7649048" y="1577930"/>
                </a:cubicBezTo>
                <a:lnTo>
                  <a:pt x="7648474" y="1578737"/>
                </a:lnTo>
                <a:lnTo>
                  <a:pt x="7667856" y="1572740"/>
                </a:lnTo>
                <a:cubicBezTo>
                  <a:pt x="7679456" y="1569756"/>
                  <a:pt x="7693513" y="1566616"/>
                  <a:pt x="7710030" y="1563321"/>
                </a:cubicBezTo>
                <a:cubicBezTo>
                  <a:pt x="7738676" y="1589395"/>
                  <a:pt x="7753487" y="1612653"/>
                  <a:pt x="7754462" y="1633095"/>
                </a:cubicBezTo>
                <a:lnTo>
                  <a:pt x="7791959" y="1660102"/>
                </a:lnTo>
                <a:cubicBezTo>
                  <a:pt x="7796245" y="1683755"/>
                  <a:pt x="7798389" y="1695615"/>
                  <a:pt x="7798389" y="1695683"/>
                </a:cubicBezTo>
                <a:lnTo>
                  <a:pt x="7793598" y="1758194"/>
                </a:lnTo>
                <a:cubicBezTo>
                  <a:pt x="7803164" y="1796506"/>
                  <a:pt x="7808241" y="1815948"/>
                  <a:pt x="7808828" y="1816520"/>
                </a:cubicBezTo>
                <a:lnTo>
                  <a:pt x="7830389" y="1816520"/>
                </a:lnTo>
                <a:cubicBezTo>
                  <a:pt x="7836340" y="1860212"/>
                  <a:pt x="7841795" y="1894943"/>
                  <a:pt x="7846754" y="1920715"/>
                </a:cubicBezTo>
                <a:cubicBezTo>
                  <a:pt x="7850015" y="1983571"/>
                  <a:pt x="7852344" y="2031356"/>
                  <a:pt x="7853739" y="2064070"/>
                </a:cubicBezTo>
                <a:cubicBezTo>
                  <a:pt x="7829498" y="2079015"/>
                  <a:pt x="7817377" y="2087429"/>
                  <a:pt x="7817377" y="2089312"/>
                </a:cubicBezTo>
                <a:cubicBezTo>
                  <a:pt x="7817377" y="2091749"/>
                  <a:pt x="7830961" y="2099003"/>
                  <a:pt x="7858127" y="2111074"/>
                </a:cubicBezTo>
                <a:cubicBezTo>
                  <a:pt x="7860481" y="2142073"/>
                  <a:pt x="7861657" y="2160666"/>
                  <a:pt x="7861657" y="2166852"/>
                </a:cubicBezTo>
                <a:cubicBezTo>
                  <a:pt x="7861657" y="2177393"/>
                  <a:pt x="7859220" y="2198482"/>
                  <a:pt x="7854344" y="2230121"/>
                </a:cubicBezTo>
                <a:cubicBezTo>
                  <a:pt x="7853941" y="2234609"/>
                  <a:pt x="7853739" y="2243586"/>
                  <a:pt x="7853739" y="2257052"/>
                </a:cubicBezTo>
                <a:cubicBezTo>
                  <a:pt x="7853739" y="2290287"/>
                  <a:pt x="7859547" y="2336963"/>
                  <a:pt x="7871164" y="2397079"/>
                </a:cubicBezTo>
                <a:cubicBezTo>
                  <a:pt x="7852168" y="2417975"/>
                  <a:pt x="7842669" y="2433534"/>
                  <a:pt x="7842669" y="2443755"/>
                </a:cubicBezTo>
                <a:cubicBezTo>
                  <a:pt x="7842669" y="2453135"/>
                  <a:pt x="7849931" y="2468072"/>
                  <a:pt x="7864456" y="2488564"/>
                </a:cubicBezTo>
                <a:cubicBezTo>
                  <a:pt x="7868020" y="2495642"/>
                  <a:pt x="7872694" y="2507872"/>
                  <a:pt x="7878477" y="2525254"/>
                </a:cubicBezTo>
                <a:cubicBezTo>
                  <a:pt x="7882226" y="2533979"/>
                  <a:pt x="7888757" y="2553640"/>
                  <a:pt x="7898070" y="2584236"/>
                </a:cubicBezTo>
                <a:cubicBezTo>
                  <a:pt x="7883764" y="2604594"/>
                  <a:pt x="7873509" y="2622220"/>
                  <a:pt x="7867306" y="2637115"/>
                </a:cubicBezTo>
                <a:cubicBezTo>
                  <a:pt x="7852512" y="2650042"/>
                  <a:pt x="7832019" y="2661634"/>
                  <a:pt x="7805827" y="2671888"/>
                </a:cubicBezTo>
                <a:lnTo>
                  <a:pt x="7742736" y="2700131"/>
                </a:lnTo>
                <a:lnTo>
                  <a:pt x="7704962" y="2711150"/>
                </a:lnTo>
                <a:cubicBezTo>
                  <a:pt x="7661708" y="2726364"/>
                  <a:pt x="7635692" y="2733971"/>
                  <a:pt x="7626917" y="2733971"/>
                </a:cubicBezTo>
                <a:cubicBezTo>
                  <a:pt x="7607450" y="2733971"/>
                  <a:pt x="7585092" y="2721296"/>
                  <a:pt x="7559841" y="2695945"/>
                </a:cubicBezTo>
                <a:lnTo>
                  <a:pt x="7583570" y="2610536"/>
                </a:lnTo>
                <a:cubicBezTo>
                  <a:pt x="7580847" y="2617328"/>
                  <a:pt x="7550873" y="2633215"/>
                  <a:pt x="7493648" y="2658196"/>
                </a:cubicBezTo>
                <a:lnTo>
                  <a:pt x="7454285" y="2666341"/>
                </a:lnTo>
                <a:cubicBezTo>
                  <a:pt x="7417906" y="2674326"/>
                  <a:pt x="7396775" y="2678403"/>
                  <a:pt x="7390891" y="2678571"/>
                </a:cubicBezTo>
                <a:lnTo>
                  <a:pt x="7342324" y="2672241"/>
                </a:lnTo>
                <a:lnTo>
                  <a:pt x="7287125" y="2701669"/>
                </a:lnTo>
                <a:lnTo>
                  <a:pt x="7251519" y="2705224"/>
                </a:lnTo>
                <a:lnTo>
                  <a:pt x="7120343" y="2732382"/>
                </a:lnTo>
                <a:lnTo>
                  <a:pt x="7056520" y="2727617"/>
                </a:lnTo>
                <a:cubicBezTo>
                  <a:pt x="7024916" y="2739233"/>
                  <a:pt x="7001019" y="2745041"/>
                  <a:pt x="6984830" y="2745041"/>
                </a:cubicBezTo>
                <a:cubicBezTo>
                  <a:pt x="6967347" y="2745041"/>
                  <a:pt x="6924739" y="2738149"/>
                  <a:pt x="6857007" y="2724364"/>
                </a:cubicBezTo>
                <a:lnTo>
                  <a:pt x="6787561" y="2717732"/>
                </a:lnTo>
                <a:lnTo>
                  <a:pt x="6735994" y="2696071"/>
                </a:lnTo>
                <a:cubicBezTo>
                  <a:pt x="6695261" y="2680924"/>
                  <a:pt x="6666211" y="2666694"/>
                  <a:pt x="6648845" y="2653379"/>
                </a:cubicBezTo>
                <a:cubicBezTo>
                  <a:pt x="6624570" y="2635492"/>
                  <a:pt x="6608314" y="2614176"/>
                  <a:pt x="6600076" y="2589430"/>
                </a:cubicBezTo>
                <a:lnTo>
                  <a:pt x="6564748" y="2577125"/>
                </a:lnTo>
                <a:cubicBezTo>
                  <a:pt x="6556259" y="2555842"/>
                  <a:pt x="6549543" y="2532349"/>
                  <a:pt x="6544601" y="2506644"/>
                </a:cubicBezTo>
                <a:lnTo>
                  <a:pt x="6527378" y="2429659"/>
                </a:lnTo>
                <a:lnTo>
                  <a:pt x="6527126" y="2428322"/>
                </a:lnTo>
                <a:cubicBezTo>
                  <a:pt x="6526066" y="2410620"/>
                  <a:pt x="6533808" y="2389270"/>
                  <a:pt x="6550350" y="2364272"/>
                </a:cubicBezTo>
                <a:cubicBezTo>
                  <a:pt x="6562975" y="2347024"/>
                  <a:pt x="6578635" y="2318572"/>
                  <a:pt x="6597328" y="2278914"/>
                </a:cubicBezTo>
                <a:cubicBezTo>
                  <a:pt x="6655898" y="2221438"/>
                  <a:pt x="6691184" y="2187429"/>
                  <a:pt x="6703187" y="2176889"/>
                </a:cubicBezTo>
                <a:cubicBezTo>
                  <a:pt x="6722957" y="2161305"/>
                  <a:pt x="6759588" y="2142577"/>
                  <a:pt x="6813080" y="2120706"/>
                </a:cubicBezTo>
                <a:cubicBezTo>
                  <a:pt x="6845643" y="2099726"/>
                  <a:pt x="6868624" y="2089236"/>
                  <a:pt x="6882022" y="2089236"/>
                </a:cubicBezTo>
                <a:cubicBezTo>
                  <a:pt x="6890663" y="2089236"/>
                  <a:pt x="6895253" y="2090295"/>
                  <a:pt x="6895790" y="2092413"/>
                </a:cubicBezTo>
                <a:cubicBezTo>
                  <a:pt x="6903002" y="2078931"/>
                  <a:pt x="6914669" y="2066962"/>
                  <a:pt x="6930791" y="2056505"/>
                </a:cubicBezTo>
                <a:cubicBezTo>
                  <a:pt x="6942088" y="2049243"/>
                  <a:pt x="6975769" y="2039678"/>
                  <a:pt x="7031833" y="2027809"/>
                </a:cubicBezTo>
                <a:cubicBezTo>
                  <a:pt x="7071457" y="2007955"/>
                  <a:pt x="7098741" y="1995725"/>
                  <a:pt x="7113686" y="1991119"/>
                </a:cubicBezTo>
                <a:cubicBezTo>
                  <a:pt x="7126210" y="1988328"/>
                  <a:pt x="7158874" y="1984336"/>
                  <a:pt x="7211677" y="1979141"/>
                </a:cubicBezTo>
                <a:lnTo>
                  <a:pt x="7262085" y="1961742"/>
                </a:lnTo>
                <a:lnTo>
                  <a:pt x="7295749" y="1958186"/>
                </a:lnTo>
                <a:lnTo>
                  <a:pt x="7328455" y="1954505"/>
                </a:lnTo>
                <a:lnTo>
                  <a:pt x="7389126" y="1954505"/>
                </a:lnTo>
                <a:lnTo>
                  <a:pt x="7506634" y="1939652"/>
                </a:lnTo>
                <a:cubicBezTo>
                  <a:pt x="7541064" y="1936693"/>
                  <a:pt x="7562523" y="1932390"/>
                  <a:pt x="7571012" y="1926741"/>
                </a:cubicBezTo>
                <a:cubicBezTo>
                  <a:pt x="7577266" y="1922219"/>
                  <a:pt x="7580393" y="1912217"/>
                  <a:pt x="7580393" y="1896733"/>
                </a:cubicBezTo>
                <a:cubicBezTo>
                  <a:pt x="7580393" y="1895591"/>
                  <a:pt x="7576181" y="1876527"/>
                  <a:pt x="7567759" y="1839543"/>
                </a:cubicBezTo>
                <a:lnTo>
                  <a:pt x="7635760" y="1750626"/>
                </a:lnTo>
                <a:lnTo>
                  <a:pt x="7631128" y="1751909"/>
                </a:lnTo>
                <a:cubicBezTo>
                  <a:pt x="7618554" y="1753762"/>
                  <a:pt x="7599691" y="1750839"/>
                  <a:pt x="7574542" y="1743140"/>
                </a:cubicBezTo>
                <a:cubicBezTo>
                  <a:pt x="7570996" y="1741728"/>
                  <a:pt x="7552991" y="1741022"/>
                  <a:pt x="7520529" y="1741022"/>
                </a:cubicBezTo>
                <a:cubicBezTo>
                  <a:pt x="7470785" y="1677476"/>
                  <a:pt x="7443711" y="1644056"/>
                  <a:pt x="7439306" y="1640761"/>
                </a:cubicBezTo>
                <a:cubicBezTo>
                  <a:pt x="7434432" y="1638794"/>
                  <a:pt x="7398313" y="1632700"/>
                  <a:pt x="7330951" y="1622479"/>
                </a:cubicBezTo>
                <a:lnTo>
                  <a:pt x="7280442" y="1622479"/>
                </a:lnTo>
                <a:cubicBezTo>
                  <a:pt x="7257227" y="1616158"/>
                  <a:pt x="7243560" y="1612998"/>
                  <a:pt x="7239441" y="1612998"/>
                </a:cubicBezTo>
                <a:cubicBezTo>
                  <a:pt x="7233826" y="1612998"/>
                  <a:pt x="7216972" y="1614048"/>
                  <a:pt x="7188882" y="1616150"/>
                </a:cubicBezTo>
                <a:lnTo>
                  <a:pt x="7162026" y="1578174"/>
                </a:lnTo>
                <a:cubicBezTo>
                  <a:pt x="7159471" y="1583469"/>
                  <a:pt x="7151662" y="1593749"/>
                  <a:pt x="7138600" y="1609014"/>
                </a:cubicBezTo>
                <a:cubicBezTo>
                  <a:pt x="7128950" y="1619638"/>
                  <a:pt x="7109593" y="1630490"/>
                  <a:pt x="7080526" y="1641568"/>
                </a:cubicBezTo>
                <a:cubicBezTo>
                  <a:pt x="7031372" y="1662346"/>
                  <a:pt x="6989882" y="1686151"/>
                  <a:pt x="6956057" y="1712981"/>
                </a:cubicBezTo>
                <a:lnTo>
                  <a:pt x="6936641" y="1725463"/>
                </a:lnTo>
                <a:cubicBezTo>
                  <a:pt x="6921965" y="1746931"/>
                  <a:pt x="6910668" y="1759632"/>
                  <a:pt x="6902750" y="1763565"/>
                </a:cubicBezTo>
                <a:cubicBezTo>
                  <a:pt x="6885082" y="1773871"/>
                  <a:pt x="6864471" y="1779023"/>
                  <a:pt x="6840919" y="1779023"/>
                </a:cubicBezTo>
                <a:cubicBezTo>
                  <a:pt x="6830026" y="1779023"/>
                  <a:pt x="6807289" y="1772887"/>
                  <a:pt x="6772709" y="1760615"/>
                </a:cubicBezTo>
                <a:cubicBezTo>
                  <a:pt x="6734952" y="1751739"/>
                  <a:pt x="6708953" y="1742846"/>
                  <a:pt x="6694714" y="1733936"/>
                </a:cubicBezTo>
                <a:cubicBezTo>
                  <a:pt x="6684056" y="1726842"/>
                  <a:pt x="6668254" y="1703348"/>
                  <a:pt x="6647307" y="1663456"/>
                </a:cubicBezTo>
                <a:cubicBezTo>
                  <a:pt x="6671566" y="1638475"/>
                  <a:pt x="6684224" y="1627338"/>
                  <a:pt x="6685283" y="1630044"/>
                </a:cubicBezTo>
                <a:cubicBezTo>
                  <a:pt x="6714820" y="1600339"/>
                  <a:pt x="6736078" y="1584394"/>
                  <a:pt x="6749056" y="1582208"/>
                </a:cubicBezTo>
                <a:lnTo>
                  <a:pt x="6816409" y="1566524"/>
                </a:lnTo>
                <a:lnTo>
                  <a:pt x="6863664" y="1541383"/>
                </a:lnTo>
                <a:lnTo>
                  <a:pt x="6970810" y="1508022"/>
                </a:lnTo>
                <a:lnTo>
                  <a:pt x="7034708" y="1480939"/>
                </a:lnTo>
                <a:lnTo>
                  <a:pt x="7101178" y="1480939"/>
                </a:lnTo>
                <a:lnTo>
                  <a:pt x="7169793" y="1461169"/>
                </a:lnTo>
                <a:lnTo>
                  <a:pt x="7199195" y="1459631"/>
                </a:lnTo>
                <a:close/>
                <a:moveTo>
                  <a:pt x="9020406" y="1418957"/>
                </a:moveTo>
                <a:cubicBezTo>
                  <a:pt x="9044397" y="1441400"/>
                  <a:pt x="9056265" y="1452579"/>
                  <a:pt x="9056012" y="1452495"/>
                </a:cubicBezTo>
                <a:cubicBezTo>
                  <a:pt x="9053474" y="1452327"/>
                  <a:pt x="9076463" y="1445258"/>
                  <a:pt x="9124979" y="1431288"/>
                </a:cubicBezTo>
                <a:cubicBezTo>
                  <a:pt x="9132241" y="1429405"/>
                  <a:pt x="9138790" y="1428464"/>
                  <a:pt x="9144623" y="1428464"/>
                </a:cubicBezTo>
                <a:cubicBezTo>
                  <a:pt x="9147044" y="1428464"/>
                  <a:pt x="9171781" y="1434499"/>
                  <a:pt x="9218835" y="1446569"/>
                </a:cubicBezTo>
                <a:cubicBezTo>
                  <a:pt x="9224115" y="1447628"/>
                  <a:pt x="9233310" y="1448704"/>
                  <a:pt x="9246422" y="1449797"/>
                </a:cubicBezTo>
                <a:cubicBezTo>
                  <a:pt x="9266662" y="1450923"/>
                  <a:pt x="9278380" y="1452268"/>
                  <a:pt x="9281574" y="1453831"/>
                </a:cubicBezTo>
                <a:cubicBezTo>
                  <a:pt x="9328594" y="1439021"/>
                  <a:pt x="9356257" y="1431616"/>
                  <a:pt x="9364561" y="1431616"/>
                </a:cubicBezTo>
                <a:cubicBezTo>
                  <a:pt x="9392938" y="1431616"/>
                  <a:pt x="9423753" y="1445064"/>
                  <a:pt x="9457005" y="1471962"/>
                </a:cubicBezTo>
                <a:cubicBezTo>
                  <a:pt x="9449692" y="1517822"/>
                  <a:pt x="9440135" y="1546014"/>
                  <a:pt x="9428334" y="1556538"/>
                </a:cubicBezTo>
                <a:cubicBezTo>
                  <a:pt x="9413002" y="1571971"/>
                  <a:pt x="9396057" y="1582393"/>
                  <a:pt x="9377497" y="1587807"/>
                </a:cubicBezTo>
                <a:lnTo>
                  <a:pt x="9368748" y="1627270"/>
                </a:lnTo>
                <a:cubicBezTo>
                  <a:pt x="9328132" y="1646401"/>
                  <a:pt x="9303067" y="1660253"/>
                  <a:pt x="9293551" y="1668827"/>
                </a:cubicBezTo>
                <a:cubicBezTo>
                  <a:pt x="9275345" y="1681486"/>
                  <a:pt x="9259097" y="1689026"/>
                  <a:pt x="9244808" y="1691446"/>
                </a:cubicBezTo>
                <a:cubicBezTo>
                  <a:pt x="9244808" y="1691446"/>
                  <a:pt x="9235218" y="1690387"/>
                  <a:pt x="9216036" y="1688269"/>
                </a:cubicBezTo>
                <a:cubicBezTo>
                  <a:pt x="9215901" y="1688269"/>
                  <a:pt x="9215835" y="1688269"/>
                  <a:pt x="9215835" y="1688269"/>
                </a:cubicBezTo>
                <a:lnTo>
                  <a:pt x="9158063" y="1691446"/>
                </a:lnTo>
                <a:lnTo>
                  <a:pt x="9151154" y="1691446"/>
                </a:lnTo>
                <a:lnTo>
                  <a:pt x="9103116" y="1684814"/>
                </a:lnTo>
                <a:lnTo>
                  <a:pt x="9065620" y="1681713"/>
                </a:lnTo>
                <a:cubicBezTo>
                  <a:pt x="9029678" y="1670096"/>
                  <a:pt x="9000712" y="1663322"/>
                  <a:pt x="8978723" y="1661388"/>
                </a:cubicBezTo>
                <a:cubicBezTo>
                  <a:pt x="8971596" y="1661388"/>
                  <a:pt x="8958844" y="1660775"/>
                  <a:pt x="8940470" y="1659547"/>
                </a:cubicBezTo>
                <a:cubicBezTo>
                  <a:pt x="8922987" y="1657614"/>
                  <a:pt x="8909286" y="1656647"/>
                  <a:pt x="8899367" y="1656647"/>
                </a:cubicBezTo>
                <a:cubicBezTo>
                  <a:pt x="8892962" y="1656647"/>
                  <a:pt x="8854541" y="1662977"/>
                  <a:pt x="8784103" y="1675635"/>
                </a:cubicBezTo>
                <a:cubicBezTo>
                  <a:pt x="8752465" y="1679384"/>
                  <a:pt x="8733409" y="1682738"/>
                  <a:pt x="8726937" y="1685697"/>
                </a:cubicBezTo>
                <a:cubicBezTo>
                  <a:pt x="8718010" y="1691362"/>
                  <a:pt x="8696577" y="1711166"/>
                  <a:pt x="8662635" y="1745107"/>
                </a:cubicBezTo>
                <a:cubicBezTo>
                  <a:pt x="8651439" y="1757682"/>
                  <a:pt x="8635990" y="1765423"/>
                  <a:pt x="8616287" y="1768331"/>
                </a:cubicBezTo>
                <a:cubicBezTo>
                  <a:pt x="8614186" y="1784487"/>
                  <a:pt x="8609126" y="1796069"/>
                  <a:pt x="8601107" y="1803080"/>
                </a:cubicBezTo>
                <a:cubicBezTo>
                  <a:pt x="8583720" y="1816986"/>
                  <a:pt x="8568962" y="1826137"/>
                  <a:pt x="8556833" y="1830531"/>
                </a:cubicBezTo>
                <a:lnTo>
                  <a:pt x="8548543" y="1832600"/>
                </a:lnTo>
                <a:lnTo>
                  <a:pt x="8548732" y="1837904"/>
                </a:lnTo>
                <a:cubicBezTo>
                  <a:pt x="8548732" y="1848427"/>
                  <a:pt x="8534141" y="1874829"/>
                  <a:pt x="8504956" y="1917109"/>
                </a:cubicBezTo>
                <a:cubicBezTo>
                  <a:pt x="8497307" y="1928591"/>
                  <a:pt x="8493483" y="1989194"/>
                  <a:pt x="8493483" y="2098919"/>
                </a:cubicBezTo>
                <a:cubicBezTo>
                  <a:pt x="8493483" y="2121429"/>
                  <a:pt x="8506637" y="2169349"/>
                  <a:pt x="8532946" y="2242678"/>
                </a:cubicBezTo>
                <a:cubicBezTo>
                  <a:pt x="8524171" y="2259666"/>
                  <a:pt x="8517548" y="2272154"/>
                  <a:pt x="8513076" y="2280144"/>
                </a:cubicBezTo>
                <a:lnTo>
                  <a:pt x="8508350" y="2288133"/>
                </a:lnTo>
                <a:lnTo>
                  <a:pt x="8511966" y="2288100"/>
                </a:lnTo>
                <a:cubicBezTo>
                  <a:pt x="8518548" y="2288860"/>
                  <a:pt x="8529761" y="2291220"/>
                  <a:pt x="8545605" y="2295179"/>
                </a:cubicBezTo>
                <a:cubicBezTo>
                  <a:pt x="8598526" y="2362524"/>
                  <a:pt x="8629248" y="2405434"/>
                  <a:pt x="8637771" y="2423909"/>
                </a:cubicBezTo>
                <a:lnTo>
                  <a:pt x="8671511" y="2428095"/>
                </a:lnTo>
                <a:cubicBezTo>
                  <a:pt x="8692088" y="2455548"/>
                  <a:pt x="8701712" y="2468753"/>
                  <a:pt x="8700384" y="2467710"/>
                </a:cubicBezTo>
                <a:lnTo>
                  <a:pt x="8764711" y="2509998"/>
                </a:lnTo>
                <a:lnTo>
                  <a:pt x="8804553" y="2539577"/>
                </a:lnTo>
                <a:cubicBezTo>
                  <a:pt x="8839789" y="2553514"/>
                  <a:pt x="8861736" y="2561448"/>
                  <a:pt x="8870393" y="2563382"/>
                </a:cubicBezTo>
                <a:cubicBezTo>
                  <a:pt x="8875319" y="2565029"/>
                  <a:pt x="8898418" y="2566887"/>
                  <a:pt x="8939688" y="2568955"/>
                </a:cubicBezTo>
                <a:lnTo>
                  <a:pt x="8998266" y="2581664"/>
                </a:lnTo>
                <a:lnTo>
                  <a:pt x="9053995" y="2584866"/>
                </a:lnTo>
                <a:lnTo>
                  <a:pt x="9089575" y="2588976"/>
                </a:lnTo>
                <a:cubicBezTo>
                  <a:pt x="9104185" y="2587514"/>
                  <a:pt x="9137873" y="2575318"/>
                  <a:pt x="9190644" y="2552387"/>
                </a:cubicBezTo>
                <a:lnTo>
                  <a:pt x="9217070" y="2560305"/>
                </a:lnTo>
                <a:cubicBezTo>
                  <a:pt x="9220802" y="2556405"/>
                  <a:pt x="9225552" y="2552278"/>
                  <a:pt x="9231318" y="2547924"/>
                </a:cubicBezTo>
                <a:cubicBezTo>
                  <a:pt x="9240967" y="2543099"/>
                  <a:pt x="9262796" y="2527625"/>
                  <a:pt x="9296804" y="2501500"/>
                </a:cubicBezTo>
                <a:cubicBezTo>
                  <a:pt x="9323147" y="2498474"/>
                  <a:pt x="9344035" y="2490018"/>
                  <a:pt x="9359468" y="2476133"/>
                </a:cubicBezTo>
                <a:cubicBezTo>
                  <a:pt x="9377169" y="2457254"/>
                  <a:pt x="9398427" y="2440628"/>
                  <a:pt x="9423240" y="2426254"/>
                </a:cubicBezTo>
                <a:cubicBezTo>
                  <a:pt x="9426131" y="2424456"/>
                  <a:pt x="9430704" y="2420085"/>
                  <a:pt x="9436958" y="2413142"/>
                </a:cubicBezTo>
                <a:cubicBezTo>
                  <a:pt x="9469572" y="2375082"/>
                  <a:pt x="9496604" y="2356052"/>
                  <a:pt x="9518054" y="2356052"/>
                </a:cubicBezTo>
                <a:cubicBezTo>
                  <a:pt x="9537068" y="2356052"/>
                  <a:pt x="9556803" y="2369896"/>
                  <a:pt x="9577262" y="2397583"/>
                </a:cubicBezTo>
                <a:cubicBezTo>
                  <a:pt x="9566705" y="2447680"/>
                  <a:pt x="9561427" y="2490809"/>
                  <a:pt x="9561427" y="2526969"/>
                </a:cubicBezTo>
                <a:cubicBezTo>
                  <a:pt x="9535285" y="2551799"/>
                  <a:pt x="9514154" y="2577293"/>
                  <a:pt x="9498032" y="2603451"/>
                </a:cubicBezTo>
                <a:cubicBezTo>
                  <a:pt x="9470294" y="2612310"/>
                  <a:pt x="9435723" y="2630937"/>
                  <a:pt x="9394317" y="2659330"/>
                </a:cubicBezTo>
                <a:cubicBezTo>
                  <a:pt x="9377507" y="2662491"/>
                  <a:pt x="9363922" y="2667660"/>
                  <a:pt x="9353567" y="2674839"/>
                </a:cubicBezTo>
                <a:cubicBezTo>
                  <a:pt x="9328132" y="2692272"/>
                  <a:pt x="9304227" y="2700988"/>
                  <a:pt x="9281851" y="2700988"/>
                </a:cubicBezTo>
                <a:lnTo>
                  <a:pt x="9232092" y="2698018"/>
                </a:lnTo>
                <a:lnTo>
                  <a:pt x="9197722" y="2705243"/>
                </a:lnTo>
                <a:cubicBezTo>
                  <a:pt x="9166390" y="2711926"/>
                  <a:pt x="9146766" y="2716433"/>
                  <a:pt x="9138849" y="2718766"/>
                </a:cubicBezTo>
                <a:cubicBezTo>
                  <a:pt x="9140244" y="2718245"/>
                  <a:pt x="9130031" y="2725734"/>
                  <a:pt x="9108210" y="2741234"/>
                </a:cubicBezTo>
                <a:cubicBezTo>
                  <a:pt x="9094796" y="2749303"/>
                  <a:pt x="9082499" y="2753338"/>
                  <a:pt x="9071318" y="2753338"/>
                </a:cubicBezTo>
                <a:lnTo>
                  <a:pt x="8911774" y="2751749"/>
                </a:lnTo>
                <a:cubicBezTo>
                  <a:pt x="8908429" y="2751749"/>
                  <a:pt x="8890500" y="2753329"/>
                  <a:pt x="8857987" y="2756489"/>
                </a:cubicBezTo>
                <a:cubicBezTo>
                  <a:pt x="8830249" y="2739090"/>
                  <a:pt x="8808050" y="2729592"/>
                  <a:pt x="8791391" y="2727995"/>
                </a:cubicBezTo>
                <a:cubicBezTo>
                  <a:pt x="8759684" y="2724599"/>
                  <a:pt x="8715892" y="2714992"/>
                  <a:pt x="8660013" y="2699173"/>
                </a:cubicBezTo>
                <a:lnTo>
                  <a:pt x="8622515" y="2694482"/>
                </a:lnTo>
                <a:lnTo>
                  <a:pt x="8577655" y="2680033"/>
                </a:lnTo>
                <a:cubicBezTo>
                  <a:pt x="8548051" y="2673460"/>
                  <a:pt x="8528071" y="2668181"/>
                  <a:pt x="8517716" y="2664197"/>
                </a:cubicBezTo>
                <a:cubicBezTo>
                  <a:pt x="8507360" y="2660213"/>
                  <a:pt x="8493012" y="2642940"/>
                  <a:pt x="8474672" y="2612377"/>
                </a:cubicBezTo>
                <a:cubicBezTo>
                  <a:pt x="8433619" y="2580970"/>
                  <a:pt x="8407961" y="2556088"/>
                  <a:pt x="8397698" y="2537730"/>
                </a:cubicBezTo>
                <a:lnTo>
                  <a:pt x="8392696" y="2521956"/>
                </a:lnTo>
                <a:lnTo>
                  <a:pt x="8363139" y="2528507"/>
                </a:lnTo>
                <a:cubicBezTo>
                  <a:pt x="8363139" y="2528507"/>
                  <a:pt x="8357011" y="2523338"/>
                  <a:pt x="8344756" y="2512999"/>
                </a:cubicBezTo>
                <a:cubicBezTo>
                  <a:pt x="8325255" y="2472804"/>
                  <a:pt x="8311915" y="2448218"/>
                  <a:pt x="8304737" y="2439241"/>
                </a:cubicBezTo>
                <a:cubicBezTo>
                  <a:pt x="8283741" y="2408964"/>
                  <a:pt x="8272628" y="2385236"/>
                  <a:pt x="8271401" y="2368055"/>
                </a:cubicBezTo>
                <a:cubicBezTo>
                  <a:pt x="8270426" y="2362121"/>
                  <a:pt x="8268190" y="2341620"/>
                  <a:pt x="8264694" y="2306552"/>
                </a:cubicBezTo>
                <a:lnTo>
                  <a:pt x="8264694" y="2292758"/>
                </a:lnTo>
                <a:lnTo>
                  <a:pt x="8272586" y="2268752"/>
                </a:lnTo>
                <a:cubicBezTo>
                  <a:pt x="8243066" y="2249352"/>
                  <a:pt x="8228306" y="2229650"/>
                  <a:pt x="8228306" y="2209645"/>
                </a:cubicBezTo>
                <a:cubicBezTo>
                  <a:pt x="8228306" y="2194162"/>
                  <a:pt x="8258364" y="2169080"/>
                  <a:pt x="8318480" y="2134399"/>
                </a:cubicBezTo>
                <a:cubicBezTo>
                  <a:pt x="8335241" y="2124598"/>
                  <a:pt x="8343621" y="2110099"/>
                  <a:pt x="8343621" y="2090900"/>
                </a:cubicBezTo>
                <a:cubicBezTo>
                  <a:pt x="8343621" y="2079435"/>
                  <a:pt x="8309923" y="2068550"/>
                  <a:pt x="8242528" y="2058245"/>
                </a:cubicBezTo>
                <a:cubicBezTo>
                  <a:pt x="8259070" y="2008804"/>
                  <a:pt x="8282774" y="1955614"/>
                  <a:pt x="8313639" y="1898675"/>
                </a:cubicBezTo>
                <a:cubicBezTo>
                  <a:pt x="8341125" y="1831078"/>
                  <a:pt x="8361416" y="1795641"/>
                  <a:pt x="8374511" y="1792363"/>
                </a:cubicBezTo>
                <a:cubicBezTo>
                  <a:pt x="8396214" y="1774593"/>
                  <a:pt x="8411882" y="1761237"/>
                  <a:pt x="8421515" y="1752293"/>
                </a:cubicBezTo>
                <a:lnTo>
                  <a:pt x="8458659" y="1710157"/>
                </a:lnTo>
                <a:lnTo>
                  <a:pt x="8510075" y="1666457"/>
                </a:lnTo>
                <a:lnTo>
                  <a:pt x="8583506" y="1596355"/>
                </a:lnTo>
                <a:lnTo>
                  <a:pt x="8622768" y="1572778"/>
                </a:lnTo>
                <a:lnTo>
                  <a:pt x="8664804" y="1541686"/>
                </a:lnTo>
                <a:lnTo>
                  <a:pt x="8700813" y="1526959"/>
                </a:lnTo>
                <a:lnTo>
                  <a:pt x="8746933" y="1491933"/>
                </a:lnTo>
                <a:lnTo>
                  <a:pt x="8819885" y="1465759"/>
                </a:lnTo>
                <a:cubicBezTo>
                  <a:pt x="8884153" y="1443467"/>
                  <a:pt x="8921466" y="1431464"/>
                  <a:pt x="8931821" y="1429750"/>
                </a:cubicBezTo>
                <a:cubicBezTo>
                  <a:pt x="8956987" y="1426606"/>
                  <a:pt x="8986515" y="1423008"/>
                  <a:pt x="9020406" y="1418957"/>
                </a:cubicBezTo>
                <a:close/>
                <a:moveTo>
                  <a:pt x="4086457" y="1418957"/>
                </a:moveTo>
                <a:cubicBezTo>
                  <a:pt x="4110446" y="1441400"/>
                  <a:pt x="4122315" y="1452579"/>
                  <a:pt x="4122062" y="1452495"/>
                </a:cubicBezTo>
                <a:cubicBezTo>
                  <a:pt x="4119524" y="1452327"/>
                  <a:pt x="4142513" y="1445258"/>
                  <a:pt x="4191030" y="1431288"/>
                </a:cubicBezTo>
                <a:cubicBezTo>
                  <a:pt x="4198292" y="1429405"/>
                  <a:pt x="4204840" y="1428464"/>
                  <a:pt x="4210674" y="1428464"/>
                </a:cubicBezTo>
                <a:cubicBezTo>
                  <a:pt x="4213095" y="1428464"/>
                  <a:pt x="4237832" y="1434499"/>
                  <a:pt x="4284886" y="1446569"/>
                </a:cubicBezTo>
                <a:cubicBezTo>
                  <a:pt x="4290164" y="1447628"/>
                  <a:pt x="4299360" y="1448704"/>
                  <a:pt x="4312472" y="1449797"/>
                </a:cubicBezTo>
                <a:cubicBezTo>
                  <a:pt x="4332713" y="1450923"/>
                  <a:pt x="4344430" y="1452268"/>
                  <a:pt x="4347625" y="1453831"/>
                </a:cubicBezTo>
                <a:cubicBezTo>
                  <a:pt x="4394645" y="1439021"/>
                  <a:pt x="4422307" y="1431616"/>
                  <a:pt x="4430612" y="1431616"/>
                </a:cubicBezTo>
                <a:cubicBezTo>
                  <a:pt x="4458988" y="1431616"/>
                  <a:pt x="4489803" y="1445064"/>
                  <a:pt x="4523055" y="1471962"/>
                </a:cubicBezTo>
                <a:cubicBezTo>
                  <a:pt x="4515742" y="1517822"/>
                  <a:pt x="4506186" y="1546014"/>
                  <a:pt x="4494384" y="1556538"/>
                </a:cubicBezTo>
                <a:cubicBezTo>
                  <a:pt x="4479053" y="1571971"/>
                  <a:pt x="4462107" y="1582393"/>
                  <a:pt x="4443549" y="1587807"/>
                </a:cubicBezTo>
                <a:lnTo>
                  <a:pt x="4434798" y="1627270"/>
                </a:lnTo>
                <a:cubicBezTo>
                  <a:pt x="4394182" y="1646401"/>
                  <a:pt x="4369117" y="1660253"/>
                  <a:pt x="4359602" y="1668827"/>
                </a:cubicBezTo>
                <a:cubicBezTo>
                  <a:pt x="4341396" y="1681486"/>
                  <a:pt x="4325148" y="1689026"/>
                  <a:pt x="4310858" y="1691446"/>
                </a:cubicBezTo>
                <a:cubicBezTo>
                  <a:pt x="4310858" y="1691446"/>
                  <a:pt x="4301268" y="1690387"/>
                  <a:pt x="4282087" y="1688269"/>
                </a:cubicBezTo>
                <a:cubicBezTo>
                  <a:pt x="4281952" y="1688269"/>
                  <a:pt x="4281885" y="1688269"/>
                  <a:pt x="4281885" y="1688269"/>
                </a:cubicBezTo>
                <a:lnTo>
                  <a:pt x="4224114" y="1691446"/>
                </a:lnTo>
                <a:lnTo>
                  <a:pt x="4217204" y="1691446"/>
                </a:lnTo>
                <a:lnTo>
                  <a:pt x="4169167" y="1684814"/>
                </a:lnTo>
                <a:lnTo>
                  <a:pt x="4131671" y="1681713"/>
                </a:lnTo>
                <a:cubicBezTo>
                  <a:pt x="4095728" y="1670096"/>
                  <a:pt x="4066763" y="1663322"/>
                  <a:pt x="4044774" y="1661388"/>
                </a:cubicBezTo>
                <a:cubicBezTo>
                  <a:pt x="4037646" y="1661388"/>
                  <a:pt x="4024895" y="1660775"/>
                  <a:pt x="4006521" y="1659547"/>
                </a:cubicBezTo>
                <a:cubicBezTo>
                  <a:pt x="3989037" y="1657614"/>
                  <a:pt x="3975336" y="1656647"/>
                  <a:pt x="3965418" y="1656647"/>
                </a:cubicBezTo>
                <a:cubicBezTo>
                  <a:pt x="3959014" y="1656647"/>
                  <a:pt x="3920591" y="1662977"/>
                  <a:pt x="3850154" y="1675635"/>
                </a:cubicBezTo>
                <a:cubicBezTo>
                  <a:pt x="3818515" y="1679384"/>
                  <a:pt x="3799460" y="1682738"/>
                  <a:pt x="3792987" y="1685697"/>
                </a:cubicBezTo>
                <a:cubicBezTo>
                  <a:pt x="3784061" y="1691362"/>
                  <a:pt x="3762627" y="1711166"/>
                  <a:pt x="3728686" y="1745107"/>
                </a:cubicBezTo>
                <a:cubicBezTo>
                  <a:pt x="3717489" y="1757682"/>
                  <a:pt x="3702040" y="1765423"/>
                  <a:pt x="3682338" y="1768331"/>
                </a:cubicBezTo>
                <a:cubicBezTo>
                  <a:pt x="3680236" y="1784487"/>
                  <a:pt x="3675176" y="1796069"/>
                  <a:pt x="3667157" y="1803080"/>
                </a:cubicBezTo>
                <a:cubicBezTo>
                  <a:pt x="3649770" y="1816986"/>
                  <a:pt x="3635012" y="1826137"/>
                  <a:pt x="3622883" y="1830531"/>
                </a:cubicBezTo>
                <a:lnTo>
                  <a:pt x="3614593" y="1832600"/>
                </a:lnTo>
                <a:lnTo>
                  <a:pt x="3614783" y="1837904"/>
                </a:lnTo>
                <a:cubicBezTo>
                  <a:pt x="3614783" y="1848427"/>
                  <a:pt x="3600191" y="1874829"/>
                  <a:pt x="3571007" y="1917109"/>
                </a:cubicBezTo>
                <a:cubicBezTo>
                  <a:pt x="3563357" y="1928591"/>
                  <a:pt x="3559533" y="1989194"/>
                  <a:pt x="3559533" y="2098919"/>
                </a:cubicBezTo>
                <a:cubicBezTo>
                  <a:pt x="3559533" y="2121429"/>
                  <a:pt x="3572688" y="2169349"/>
                  <a:pt x="3598997" y="2242678"/>
                </a:cubicBezTo>
                <a:cubicBezTo>
                  <a:pt x="3590222" y="2259666"/>
                  <a:pt x="3583598" y="2272154"/>
                  <a:pt x="3579126" y="2280144"/>
                </a:cubicBezTo>
                <a:lnTo>
                  <a:pt x="3574400" y="2288133"/>
                </a:lnTo>
                <a:lnTo>
                  <a:pt x="3578017" y="2288100"/>
                </a:lnTo>
                <a:cubicBezTo>
                  <a:pt x="3584598" y="2288860"/>
                  <a:pt x="3595811" y="2291220"/>
                  <a:pt x="3611656" y="2295179"/>
                </a:cubicBezTo>
                <a:cubicBezTo>
                  <a:pt x="3664576" y="2362524"/>
                  <a:pt x="3695299" y="2405434"/>
                  <a:pt x="3703822" y="2423909"/>
                </a:cubicBezTo>
                <a:lnTo>
                  <a:pt x="3737562" y="2428095"/>
                </a:lnTo>
                <a:cubicBezTo>
                  <a:pt x="3758138" y="2455548"/>
                  <a:pt x="3767763" y="2468753"/>
                  <a:pt x="3766434" y="2467710"/>
                </a:cubicBezTo>
                <a:lnTo>
                  <a:pt x="3830762" y="2509998"/>
                </a:lnTo>
                <a:lnTo>
                  <a:pt x="3870604" y="2539577"/>
                </a:lnTo>
                <a:cubicBezTo>
                  <a:pt x="3905839" y="2553514"/>
                  <a:pt x="3927786" y="2561448"/>
                  <a:pt x="3936444" y="2563382"/>
                </a:cubicBezTo>
                <a:cubicBezTo>
                  <a:pt x="3941370" y="2565029"/>
                  <a:pt x="3964468" y="2566887"/>
                  <a:pt x="4005739" y="2568955"/>
                </a:cubicBezTo>
                <a:lnTo>
                  <a:pt x="4064317" y="2581664"/>
                </a:lnTo>
                <a:lnTo>
                  <a:pt x="4120046" y="2584866"/>
                </a:lnTo>
                <a:lnTo>
                  <a:pt x="4155626" y="2588976"/>
                </a:lnTo>
                <a:cubicBezTo>
                  <a:pt x="4170235" y="2587514"/>
                  <a:pt x="4203924" y="2575318"/>
                  <a:pt x="4256693" y="2552387"/>
                </a:cubicBezTo>
                <a:lnTo>
                  <a:pt x="4283120" y="2560305"/>
                </a:lnTo>
                <a:cubicBezTo>
                  <a:pt x="4286852" y="2556405"/>
                  <a:pt x="4291602" y="2552278"/>
                  <a:pt x="4297367" y="2547924"/>
                </a:cubicBezTo>
                <a:cubicBezTo>
                  <a:pt x="4307017" y="2543099"/>
                  <a:pt x="4328846" y="2527625"/>
                  <a:pt x="4362855" y="2501500"/>
                </a:cubicBezTo>
                <a:cubicBezTo>
                  <a:pt x="4389197" y="2498474"/>
                  <a:pt x="4410086" y="2490018"/>
                  <a:pt x="4425518" y="2476133"/>
                </a:cubicBezTo>
                <a:cubicBezTo>
                  <a:pt x="4443220" y="2457254"/>
                  <a:pt x="4464478" y="2440628"/>
                  <a:pt x="4489291" y="2426254"/>
                </a:cubicBezTo>
                <a:cubicBezTo>
                  <a:pt x="4492182" y="2424456"/>
                  <a:pt x="4496755" y="2420085"/>
                  <a:pt x="4503008" y="2413142"/>
                </a:cubicBezTo>
                <a:cubicBezTo>
                  <a:pt x="4535622" y="2375082"/>
                  <a:pt x="4562654" y="2356052"/>
                  <a:pt x="4584104" y="2356052"/>
                </a:cubicBezTo>
                <a:cubicBezTo>
                  <a:pt x="4603117" y="2356052"/>
                  <a:pt x="4622853" y="2369896"/>
                  <a:pt x="4643313" y="2397583"/>
                </a:cubicBezTo>
                <a:cubicBezTo>
                  <a:pt x="4632756" y="2447680"/>
                  <a:pt x="4627477" y="2490809"/>
                  <a:pt x="4627477" y="2526969"/>
                </a:cubicBezTo>
                <a:cubicBezTo>
                  <a:pt x="4601336" y="2551799"/>
                  <a:pt x="4580204" y="2577293"/>
                  <a:pt x="4564083" y="2603451"/>
                </a:cubicBezTo>
                <a:cubicBezTo>
                  <a:pt x="4536345" y="2612310"/>
                  <a:pt x="4501773" y="2630937"/>
                  <a:pt x="4460367" y="2659330"/>
                </a:cubicBezTo>
                <a:cubicBezTo>
                  <a:pt x="4443557" y="2662491"/>
                  <a:pt x="4429973" y="2667660"/>
                  <a:pt x="4419618" y="2674839"/>
                </a:cubicBezTo>
                <a:cubicBezTo>
                  <a:pt x="4394182" y="2692272"/>
                  <a:pt x="4370277" y="2700988"/>
                  <a:pt x="4347902" y="2700988"/>
                </a:cubicBezTo>
                <a:lnTo>
                  <a:pt x="4298142" y="2698018"/>
                </a:lnTo>
                <a:lnTo>
                  <a:pt x="4263773" y="2705243"/>
                </a:lnTo>
                <a:cubicBezTo>
                  <a:pt x="4232441" y="2711926"/>
                  <a:pt x="4212817" y="2716433"/>
                  <a:pt x="4204899" y="2718766"/>
                </a:cubicBezTo>
                <a:cubicBezTo>
                  <a:pt x="4206295" y="2718245"/>
                  <a:pt x="4196081" y="2725734"/>
                  <a:pt x="4174261" y="2741234"/>
                </a:cubicBezTo>
                <a:cubicBezTo>
                  <a:pt x="4160846" y="2749303"/>
                  <a:pt x="4148548" y="2753338"/>
                  <a:pt x="4137369" y="2753338"/>
                </a:cubicBezTo>
                <a:lnTo>
                  <a:pt x="3977824" y="2751749"/>
                </a:lnTo>
                <a:cubicBezTo>
                  <a:pt x="3974479" y="2751749"/>
                  <a:pt x="3956550" y="2753329"/>
                  <a:pt x="3924038" y="2756489"/>
                </a:cubicBezTo>
                <a:cubicBezTo>
                  <a:pt x="3896299" y="2739090"/>
                  <a:pt x="3874101" y="2729592"/>
                  <a:pt x="3857441" y="2727995"/>
                </a:cubicBezTo>
                <a:cubicBezTo>
                  <a:pt x="3825735" y="2724599"/>
                  <a:pt x="3781943" y="2714992"/>
                  <a:pt x="3726063" y="2699173"/>
                </a:cubicBezTo>
                <a:lnTo>
                  <a:pt x="3688566" y="2694482"/>
                </a:lnTo>
                <a:lnTo>
                  <a:pt x="3643706" y="2680033"/>
                </a:lnTo>
                <a:cubicBezTo>
                  <a:pt x="3614102" y="2673460"/>
                  <a:pt x="3594122" y="2668181"/>
                  <a:pt x="3583767" y="2664197"/>
                </a:cubicBezTo>
                <a:cubicBezTo>
                  <a:pt x="3573411" y="2660213"/>
                  <a:pt x="3559062" y="2642940"/>
                  <a:pt x="3540722" y="2612377"/>
                </a:cubicBezTo>
                <a:cubicBezTo>
                  <a:pt x="3499669" y="2580970"/>
                  <a:pt x="3474012" y="2556088"/>
                  <a:pt x="3463749" y="2537730"/>
                </a:cubicBezTo>
                <a:lnTo>
                  <a:pt x="3458747" y="2521956"/>
                </a:lnTo>
                <a:lnTo>
                  <a:pt x="3429189" y="2528507"/>
                </a:lnTo>
                <a:cubicBezTo>
                  <a:pt x="3429189" y="2528507"/>
                  <a:pt x="3423061" y="2523338"/>
                  <a:pt x="3410807" y="2512999"/>
                </a:cubicBezTo>
                <a:cubicBezTo>
                  <a:pt x="3391306" y="2472804"/>
                  <a:pt x="3377966" y="2448218"/>
                  <a:pt x="3370788" y="2439241"/>
                </a:cubicBezTo>
                <a:cubicBezTo>
                  <a:pt x="3349791" y="2408964"/>
                  <a:pt x="3338679" y="2385236"/>
                  <a:pt x="3337452" y="2368055"/>
                </a:cubicBezTo>
                <a:cubicBezTo>
                  <a:pt x="3336477" y="2362121"/>
                  <a:pt x="3334241" y="2341620"/>
                  <a:pt x="3330744" y="2306552"/>
                </a:cubicBezTo>
                <a:lnTo>
                  <a:pt x="3330744" y="2292758"/>
                </a:lnTo>
                <a:lnTo>
                  <a:pt x="3338637" y="2268752"/>
                </a:lnTo>
                <a:cubicBezTo>
                  <a:pt x="3309117" y="2249352"/>
                  <a:pt x="3294357" y="2229650"/>
                  <a:pt x="3294357" y="2209645"/>
                </a:cubicBezTo>
                <a:cubicBezTo>
                  <a:pt x="3294357" y="2194162"/>
                  <a:pt x="3324415" y="2169080"/>
                  <a:pt x="3384531" y="2134399"/>
                </a:cubicBezTo>
                <a:cubicBezTo>
                  <a:pt x="3401291" y="2124598"/>
                  <a:pt x="3409672" y="2110099"/>
                  <a:pt x="3409672" y="2090900"/>
                </a:cubicBezTo>
                <a:cubicBezTo>
                  <a:pt x="3409672" y="2079435"/>
                  <a:pt x="3375974" y="2068550"/>
                  <a:pt x="3308579" y="2058245"/>
                </a:cubicBezTo>
                <a:cubicBezTo>
                  <a:pt x="3325121" y="2008804"/>
                  <a:pt x="3348825" y="1955614"/>
                  <a:pt x="3379690" y="1898675"/>
                </a:cubicBezTo>
                <a:cubicBezTo>
                  <a:pt x="3407176" y="1831078"/>
                  <a:pt x="3427466" y="1795641"/>
                  <a:pt x="3440562" y="1792363"/>
                </a:cubicBezTo>
                <a:cubicBezTo>
                  <a:pt x="3462265" y="1774593"/>
                  <a:pt x="3477933" y="1761237"/>
                  <a:pt x="3487566" y="1752293"/>
                </a:cubicBezTo>
                <a:lnTo>
                  <a:pt x="3524709" y="1710157"/>
                </a:lnTo>
                <a:lnTo>
                  <a:pt x="3576126" y="1666457"/>
                </a:lnTo>
                <a:lnTo>
                  <a:pt x="3649556" y="1596355"/>
                </a:lnTo>
                <a:lnTo>
                  <a:pt x="3688818" y="1572778"/>
                </a:lnTo>
                <a:lnTo>
                  <a:pt x="3730854" y="1541686"/>
                </a:lnTo>
                <a:lnTo>
                  <a:pt x="3766864" y="1526959"/>
                </a:lnTo>
                <a:lnTo>
                  <a:pt x="3812984" y="1491933"/>
                </a:lnTo>
                <a:lnTo>
                  <a:pt x="3885936" y="1465759"/>
                </a:lnTo>
                <a:cubicBezTo>
                  <a:pt x="3950203" y="1443467"/>
                  <a:pt x="3987516" y="1431464"/>
                  <a:pt x="3997871" y="1429750"/>
                </a:cubicBezTo>
                <a:cubicBezTo>
                  <a:pt x="4023038" y="1426606"/>
                  <a:pt x="4052566" y="1423008"/>
                  <a:pt x="4086457" y="1418957"/>
                </a:cubicBezTo>
                <a:close/>
                <a:moveTo>
                  <a:pt x="2168265" y="72926"/>
                </a:moveTo>
                <a:cubicBezTo>
                  <a:pt x="2167290" y="72758"/>
                  <a:pt x="2194070" y="74675"/>
                  <a:pt x="2248605" y="78676"/>
                </a:cubicBezTo>
                <a:lnTo>
                  <a:pt x="2322564" y="84450"/>
                </a:lnTo>
                <a:lnTo>
                  <a:pt x="2364247" y="95268"/>
                </a:lnTo>
                <a:cubicBezTo>
                  <a:pt x="2408561" y="101606"/>
                  <a:pt x="2479461" y="117433"/>
                  <a:pt x="2576948" y="142751"/>
                </a:cubicBezTo>
                <a:lnTo>
                  <a:pt x="2594751" y="240263"/>
                </a:lnTo>
                <a:cubicBezTo>
                  <a:pt x="2561079" y="267144"/>
                  <a:pt x="2538888" y="283929"/>
                  <a:pt x="2528180" y="290620"/>
                </a:cubicBezTo>
                <a:cubicBezTo>
                  <a:pt x="2513622" y="301413"/>
                  <a:pt x="2493776" y="310407"/>
                  <a:pt x="2468644" y="317602"/>
                </a:cubicBezTo>
                <a:cubicBezTo>
                  <a:pt x="2469602" y="328630"/>
                  <a:pt x="2459002" y="338128"/>
                  <a:pt x="2436845" y="346097"/>
                </a:cubicBezTo>
                <a:cubicBezTo>
                  <a:pt x="2406905" y="332883"/>
                  <a:pt x="2389943" y="326024"/>
                  <a:pt x="2385959" y="325520"/>
                </a:cubicBezTo>
                <a:lnTo>
                  <a:pt x="2334870" y="325520"/>
                </a:lnTo>
                <a:lnTo>
                  <a:pt x="2245755" y="295462"/>
                </a:lnTo>
                <a:lnTo>
                  <a:pt x="2194540" y="298614"/>
                </a:lnTo>
                <a:cubicBezTo>
                  <a:pt x="2180016" y="298614"/>
                  <a:pt x="2155615" y="276684"/>
                  <a:pt x="2121337" y="232824"/>
                </a:cubicBezTo>
                <a:cubicBezTo>
                  <a:pt x="2104576" y="210230"/>
                  <a:pt x="2078612" y="198933"/>
                  <a:pt x="2043443" y="198933"/>
                </a:cubicBezTo>
                <a:cubicBezTo>
                  <a:pt x="2011116" y="198933"/>
                  <a:pt x="1987311" y="205775"/>
                  <a:pt x="1972030" y="219459"/>
                </a:cubicBezTo>
                <a:cubicBezTo>
                  <a:pt x="1963978" y="226167"/>
                  <a:pt x="1946545" y="248862"/>
                  <a:pt x="1919731" y="287544"/>
                </a:cubicBezTo>
                <a:cubicBezTo>
                  <a:pt x="1890328" y="272784"/>
                  <a:pt x="1877233" y="265404"/>
                  <a:pt x="1880444" y="265404"/>
                </a:cubicBezTo>
                <a:lnTo>
                  <a:pt x="1858304" y="265404"/>
                </a:lnTo>
                <a:cubicBezTo>
                  <a:pt x="1819151" y="265404"/>
                  <a:pt x="1781351" y="272792"/>
                  <a:pt x="1744905" y="287569"/>
                </a:cubicBezTo>
                <a:lnTo>
                  <a:pt x="1594615" y="315055"/>
                </a:lnTo>
                <a:lnTo>
                  <a:pt x="1455647" y="358755"/>
                </a:lnTo>
                <a:cubicBezTo>
                  <a:pt x="1411417" y="349257"/>
                  <a:pt x="1389513" y="344508"/>
                  <a:pt x="1389933" y="344508"/>
                </a:cubicBezTo>
                <a:cubicBezTo>
                  <a:pt x="1383023" y="344508"/>
                  <a:pt x="1373752" y="346794"/>
                  <a:pt x="1362119" y="351367"/>
                </a:cubicBezTo>
                <a:lnTo>
                  <a:pt x="1362119" y="389444"/>
                </a:lnTo>
                <a:lnTo>
                  <a:pt x="1189411" y="454855"/>
                </a:lnTo>
                <a:lnTo>
                  <a:pt x="1171381" y="489124"/>
                </a:lnTo>
                <a:cubicBezTo>
                  <a:pt x="1104726" y="498975"/>
                  <a:pt x="1051343" y="527252"/>
                  <a:pt x="1011232" y="573953"/>
                </a:cubicBezTo>
                <a:cubicBezTo>
                  <a:pt x="983275" y="568674"/>
                  <a:pt x="965514" y="566035"/>
                  <a:pt x="957949" y="566035"/>
                </a:cubicBezTo>
                <a:cubicBezTo>
                  <a:pt x="952166" y="566035"/>
                  <a:pt x="941718" y="581610"/>
                  <a:pt x="926605" y="612761"/>
                </a:cubicBezTo>
                <a:cubicBezTo>
                  <a:pt x="879988" y="627201"/>
                  <a:pt x="833666" y="656461"/>
                  <a:pt x="787637" y="700539"/>
                </a:cubicBezTo>
                <a:cubicBezTo>
                  <a:pt x="764488" y="746803"/>
                  <a:pt x="752914" y="791428"/>
                  <a:pt x="752914" y="834414"/>
                </a:cubicBezTo>
                <a:cubicBezTo>
                  <a:pt x="752914" y="858016"/>
                  <a:pt x="756167" y="891655"/>
                  <a:pt x="762673" y="935330"/>
                </a:cubicBezTo>
                <a:cubicBezTo>
                  <a:pt x="765312" y="954797"/>
                  <a:pt x="775760" y="972852"/>
                  <a:pt x="794017" y="989495"/>
                </a:cubicBezTo>
                <a:cubicBezTo>
                  <a:pt x="849745" y="1040264"/>
                  <a:pt x="885763" y="1067977"/>
                  <a:pt x="902069" y="1072634"/>
                </a:cubicBezTo>
                <a:lnTo>
                  <a:pt x="979560" y="1094068"/>
                </a:lnTo>
                <a:cubicBezTo>
                  <a:pt x="1043021" y="1116460"/>
                  <a:pt x="1084755" y="1155167"/>
                  <a:pt x="1104760" y="1210190"/>
                </a:cubicBezTo>
                <a:cubicBezTo>
                  <a:pt x="1101767" y="1204205"/>
                  <a:pt x="1101986" y="1201986"/>
                  <a:pt x="1105415" y="1203533"/>
                </a:cubicBezTo>
                <a:cubicBezTo>
                  <a:pt x="1113014" y="1208088"/>
                  <a:pt x="1119772" y="1210366"/>
                  <a:pt x="1125689" y="1210366"/>
                </a:cubicBezTo>
                <a:cubicBezTo>
                  <a:pt x="1125101" y="1210366"/>
                  <a:pt x="1132388" y="1207433"/>
                  <a:pt x="1147552" y="1201566"/>
                </a:cubicBezTo>
                <a:cubicBezTo>
                  <a:pt x="1151401" y="1200280"/>
                  <a:pt x="1155327" y="1199315"/>
                  <a:pt x="1159328" y="1198672"/>
                </a:cubicBezTo>
                <a:lnTo>
                  <a:pt x="1163721" y="1198326"/>
                </a:lnTo>
                <a:lnTo>
                  <a:pt x="1165279" y="1194101"/>
                </a:lnTo>
                <a:cubicBezTo>
                  <a:pt x="1169037" y="1186814"/>
                  <a:pt x="1178316" y="1173248"/>
                  <a:pt x="1193118" y="1153402"/>
                </a:cubicBezTo>
                <a:cubicBezTo>
                  <a:pt x="1222083" y="1159740"/>
                  <a:pt x="1236322" y="1162909"/>
                  <a:pt x="1235835" y="1162909"/>
                </a:cubicBezTo>
                <a:lnTo>
                  <a:pt x="1311888" y="1153402"/>
                </a:lnTo>
                <a:lnTo>
                  <a:pt x="1432448" y="1178719"/>
                </a:lnTo>
                <a:cubicBezTo>
                  <a:pt x="1432448" y="1178719"/>
                  <a:pt x="1442089" y="1177517"/>
                  <a:pt x="1461371" y="1175113"/>
                </a:cubicBezTo>
                <a:cubicBezTo>
                  <a:pt x="1472164" y="1173298"/>
                  <a:pt x="1480527" y="1172390"/>
                  <a:pt x="1486461" y="1172390"/>
                </a:cubicBezTo>
                <a:cubicBezTo>
                  <a:pt x="1511258" y="1172390"/>
                  <a:pt x="1559354" y="1181493"/>
                  <a:pt x="1630750" y="1199700"/>
                </a:cubicBezTo>
                <a:lnTo>
                  <a:pt x="1632792" y="1213939"/>
                </a:lnTo>
                <a:lnTo>
                  <a:pt x="1636922" y="1207372"/>
                </a:lnTo>
                <a:cubicBezTo>
                  <a:pt x="1645878" y="1198827"/>
                  <a:pt x="1659312" y="1194555"/>
                  <a:pt x="1677224" y="1194555"/>
                </a:cubicBezTo>
                <a:lnTo>
                  <a:pt x="1731162" y="1197708"/>
                </a:lnTo>
                <a:lnTo>
                  <a:pt x="2114655" y="1197708"/>
                </a:lnTo>
                <a:cubicBezTo>
                  <a:pt x="2135130" y="1218183"/>
                  <a:pt x="2145368" y="1235801"/>
                  <a:pt x="2145368" y="1250561"/>
                </a:cubicBezTo>
                <a:cubicBezTo>
                  <a:pt x="2145368" y="1265590"/>
                  <a:pt x="2142200" y="1275887"/>
                  <a:pt x="2135861" y="1281452"/>
                </a:cubicBezTo>
                <a:cubicBezTo>
                  <a:pt x="2138719" y="1280476"/>
                  <a:pt x="2139030" y="1279989"/>
                  <a:pt x="2136795" y="1279989"/>
                </a:cubicBezTo>
                <a:cubicBezTo>
                  <a:pt x="2136139" y="1279989"/>
                  <a:pt x="2146293" y="1266801"/>
                  <a:pt x="2167256" y="1240424"/>
                </a:cubicBezTo>
                <a:cubicBezTo>
                  <a:pt x="2192557" y="1245703"/>
                  <a:pt x="2207720" y="1248342"/>
                  <a:pt x="2212747" y="1248342"/>
                </a:cubicBezTo>
                <a:cubicBezTo>
                  <a:pt x="2211771" y="1248342"/>
                  <a:pt x="2237862" y="1237264"/>
                  <a:pt x="2291019" y="1215107"/>
                </a:cubicBezTo>
                <a:cubicBezTo>
                  <a:pt x="2318152" y="1221562"/>
                  <a:pt x="2332500" y="1225051"/>
                  <a:pt x="2334063" y="1225572"/>
                </a:cubicBezTo>
                <a:cubicBezTo>
                  <a:pt x="2404484" y="1234246"/>
                  <a:pt x="2451446" y="1244762"/>
                  <a:pt x="2474948" y="1257118"/>
                </a:cubicBezTo>
                <a:lnTo>
                  <a:pt x="2531887" y="1286369"/>
                </a:lnTo>
                <a:lnTo>
                  <a:pt x="2724667" y="1348477"/>
                </a:lnTo>
                <a:cubicBezTo>
                  <a:pt x="2732164" y="1350897"/>
                  <a:pt x="2745630" y="1359396"/>
                  <a:pt x="2765063" y="1373971"/>
                </a:cubicBezTo>
                <a:cubicBezTo>
                  <a:pt x="2780462" y="1384259"/>
                  <a:pt x="2791709" y="1391370"/>
                  <a:pt x="2798803" y="1395304"/>
                </a:cubicBezTo>
                <a:cubicBezTo>
                  <a:pt x="2850059" y="1424421"/>
                  <a:pt x="2881202" y="1446334"/>
                  <a:pt x="2892230" y="1461043"/>
                </a:cubicBezTo>
                <a:cubicBezTo>
                  <a:pt x="2899930" y="1468760"/>
                  <a:pt x="2908898" y="1489092"/>
                  <a:pt x="2919136" y="1522042"/>
                </a:cubicBezTo>
                <a:cubicBezTo>
                  <a:pt x="2914387" y="1532204"/>
                  <a:pt x="2910825" y="1540507"/>
                  <a:pt x="2908450" y="1546950"/>
                </a:cubicBezTo>
                <a:lnTo>
                  <a:pt x="2907670" y="1549366"/>
                </a:lnTo>
                <a:lnTo>
                  <a:pt x="2944176" y="1552781"/>
                </a:lnTo>
                <a:cubicBezTo>
                  <a:pt x="2981194" y="1615839"/>
                  <a:pt x="2998576" y="1675392"/>
                  <a:pt x="2996323" y="1731440"/>
                </a:cubicBezTo>
                <a:cubicBezTo>
                  <a:pt x="3012378" y="1803138"/>
                  <a:pt x="3020405" y="1848545"/>
                  <a:pt x="3020405" y="1867659"/>
                </a:cubicBezTo>
                <a:lnTo>
                  <a:pt x="3020405" y="1916730"/>
                </a:lnTo>
                <a:lnTo>
                  <a:pt x="3020405" y="1937282"/>
                </a:lnTo>
                <a:cubicBezTo>
                  <a:pt x="3020405" y="1967878"/>
                  <a:pt x="3020405" y="1987395"/>
                  <a:pt x="3020405" y="1995834"/>
                </a:cubicBezTo>
                <a:cubicBezTo>
                  <a:pt x="3020405" y="2004273"/>
                  <a:pt x="3020405" y="2011132"/>
                  <a:pt x="3020405" y="2016411"/>
                </a:cubicBezTo>
                <a:cubicBezTo>
                  <a:pt x="3020405" y="2033041"/>
                  <a:pt x="3014783" y="2053634"/>
                  <a:pt x="3003540" y="2078188"/>
                </a:cubicBezTo>
                <a:lnTo>
                  <a:pt x="2992097" y="2100761"/>
                </a:lnTo>
                <a:lnTo>
                  <a:pt x="2992505" y="2105290"/>
                </a:lnTo>
                <a:cubicBezTo>
                  <a:pt x="2993693" y="2114046"/>
                  <a:pt x="2996664" y="2129280"/>
                  <a:pt x="3001417" y="2150991"/>
                </a:cubicBezTo>
                <a:cubicBezTo>
                  <a:pt x="2985414" y="2171955"/>
                  <a:pt x="2977193" y="2183958"/>
                  <a:pt x="2976756" y="2187000"/>
                </a:cubicBezTo>
                <a:lnTo>
                  <a:pt x="2973578" y="2225355"/>
                </a:lnTo>
                <a:cubicBezTo>
                  <a:pt x="2941015" y="2299777"/>
                  <a:pt x="2920439" y="2341662"/>
                  <a:pt x="2911849" y="2351008"/>
                </a:cubicBezTo>
                <a:lnTo>
                  <a:pt x="2910386" y="2392540"/>
                </a:lnTo>
                <a:lnTo>
                  <a:pt x="2866308" y="2456918"/>
                </a:lnTo>
                <a:lnTo>
                  <a:pt x="2864946" y="2460372"/>
                </a:lnTo>
                <a:cubicBezTo>
                  <a:pt x="2864139" y="2463163"/>
                  <a:pt x="2863736" y="2464441"/>
                  <a:pt x="2863736" y="2464205"/>
                </a:cubicBezTo>
                <a:cubicBezTo>
                  <a:pt x="2863736" y="2469871"/>
                  <a:pt x="2866375" y="2482538"/>
                  <a:pt x="2871653" y="2502206"/>
                </a:cubicBezTo>
                <a:cubicBezTo>
                  <a:pt x="2843612" y="2540889"/>
                  <a:pt x="2826945" y="2565113"/>
                  <a:pt x="2821649" y="2574880"/>
                </a:cubicBezTo>
                <a:cubicBezTo>
                  <a:pt x="2796836" y="2611428"/>
                  <a:pt x="2769123" y="2647109"/>
                  <a:pt x="2738510" y="2681924"/>
                </a:cubicBezTo>
                <a:lnTo>
                  <a:pt x="2684824" y="2760902"/>
                </a:lnTo>
                <a:lnTo>
                  <a:pt x="2647529" y="2793331"/>
                </a:lnTo>
                <a:lnTo>
                  <a:pt x="2585774" y="2858162"/>
                </a:lnTo>
                <a:cubicBezTo>
                  <a:pt x="2547126" y="2896828"/>
                  <a:pt x="2522683" y="2922557"/>
                  <a:pt x="2512445" y="2935350"/>
                </a:cubicBezTo>
                <a:cubicBezTo>
                  <a:pt x="2497550" y="2953960"/>
                  <a:pt x="2478411" y="2963265"/>
                  <a:pt x="2455027" y="2963265"/>
                </a:cubicBezTo>
                <a:lnTo>
                  <a:pt x="2411019" y="2936324"/>
                </a:lnTo>
                <a:lnTo>
                  <a:pt x="2398542" y="2963290"/>
                </a:lnTo>
                <a:lnTo>
                  <a:pt x="2409612" y="3005225"/>
                </a:lnTo>
                <a:cubicBezTo>
                  <a:pt x="2344503" y="3050917"/>
                  <a:pt x="2268349" y="3094475"/>
                  <a:pt x="2181151" y="3135897"/>
                </a:cubicBezTo>
                <a:cubicBezTo>
                  <a:pt x="2100828" y="3174394"/>
                  <a:pt x="2049798" y="3195197"/>
                  <a:pt x="2028061" y="3198307"/>
                </a:cubicBezTo>
                <a:lnTo>
                  <a:pt x="1928759" y="3210084"/>
                </a:lnTo>
                <a:cubicBezTo>
                  <a:pt x="1839593" y="3228341"/>
                  <a:pt x="1775787" y="3244059"/>
                  <a:pt x="1737340" y="3257238"/>
                </a:cubicBezTo>
                <a:lnTo>
                  <a:pt x="1629943" y="3271839"/>
                </a:lnTo>
                <a:lnTo>
                  <a:pt x="1594010" y="3279732"/>
                </a:lnTo>
                <a:lnTo>
                  <a:pt x="1537626" y="3279732"/>
                </a:lnTo>
                <a:lnTo>
                  <a:pt x="1466112" y="3284498"/>
                </a:lnTo>
                <a:cubicBezTo>
                  <a:pt x="1426169" y="3273049"/>
                  <a:pt x="1405483" y="3267182"/>
                  <a:pt x="1404054" y="3266896"/>
                </a:cubicBezTo>
                <a:cubicBezTo>
                  <a:pt x="1394472" y="3265972"/>
                  <a:pt x="1377988" y="3266031"/>
                  <a:pt x="1354605" y="3267073"/>
                </a:cubicBezTo>
                <a:cubicBezTo>
                  <a:pt x="1322260" y="3268132"/>
                  <a:pt x="1301692" y="3261282"/>
                  <a:pt x="1292900" y="3246521"/>
                </a:cubicBezTo>
                <a:cubicBezTo>
                  <a:pt x="1277282" y="3271839"/>
                  <a:pt x="1250553" y="3284498"/>
                  <a:pt x="1212711" y="3284498"/>
                </a:cubicBezTo>
                <a:cubicBezTo>
                  <a:pt x="1202457" y="3284498"/>
                  <a:pt x="1179913" y="3275159"/>
                  <a:pt x="1145081" y="3256482"/>
                </a:cubicBezTo>
                <a:cubicBezTo>
                  <a:pt x="1143013" y="3255103"/>
                  <a:pt x="1140239" y="3254414"/>
                  <a:pt x="1136759" y="3254414"/>
                </a:cubicBezTo>
                <a:lnTo>
                  <a:pt x="1032313" y="3256003"/>
                </a:lnTo>
                <a:cubicBezTo>
                  <a:pt x="1023252" y="3256003"/>
                  <a:pt x="1004591" y="3254986"/>
                  <a:pt x="976332" y="3252952"/>
                </a:cubicBezTo>
                <a:cubicBezTo>
                  <a:pt x="961942" y="3217010"/>
                  <a:pt x="945795" y="3199039"/>
                  <a:pt x="927891" y="3199039"/>
                </a:cubicBezTo>
                <a:cubicBezTo>
                  <a:pt x="926311" y="3199039"/>
                  <a:pt x="917712" y="3210647"/>
                  <a:pt x="902095" y="3233863"/>
                </a:cubicBezTo>
                <a:cubicBezTo>
                  <a:pt x="864472" y="3223020"/>
                  <a:pt x="833002" y="3212319"/>
                  <a:pt x="807684" y="3201762"/>
                </a:cubicBezTo>
                <a:cubicBezTo>
                  <a:pt x="787763" y="3193626"/>
                  <a:pt x="764093" y="3189557"/>
                  <a:pt x="736674" y="3189557"/>
                </a:cubicBezTo>
                <a:cubicBezTo>
                  <a:pt x="700346" y="3172511"/>
                  <a:pt x="679383" y="3163013"/>
                  <a:pt x="673785" y="3161063"/>
                </a:cubicBezTo>
                <a:cubicBezTo>
                  <a:pt x="648232" y="3155683"/>
                  <a:pt x="617216" y="3147934"/>
                  <a:pt x="580736" y="3137813"/>
                </a:cubicBezTo>
                <a:lnTo>
                  <a:pt x="580736" y="3097744"/>
                </a:lnTo>
                <a:cubicBezTo>
                  <a:pt x="567842" y="3094634"/>
                  <a:pt x="557919" y="3091549"/>
                  <a:pt x="550968" y="3088490"/>
                </a:cubicBezTo>
                <a:lnTo>
                  <a:pt x="542627" y="3082131"/>
                </a:lnTo>
                <a:lnTo>
                  <a:pt x="541776" y="3089851"/>
                </a:lnTo>
                <a:cubicBezTo>
                  <a:pt x="507919" y="3088591"/>
                  <a:pt x="453947" y="3075798"/>
                  <a:pt x="379861" y="3051472"/>
                </a:cubicBezTo>
                <a:lnTo>
                  <a:pt x="190258" y="2898206"/>
                </a:lnTo>
                <a:lnTo>
                  <a:pt x="170766" y="2891675"/>
                </a:lnTo>
                <a:cubicBezTo>
                  <a:pt x="169152" y="2867602"/>
                  <a:pt x="167749" y="2854712"/>
                  <a:pt x="166555" y="2853006"/>
                </a:cubicBezTo>
                <a:cubicBezTo>
                  <a:pt x="165361" y="2851299"/>
                  <a:pt x="154972" y="2841175"/>
                  <a:pt x="135387" y="2822632"/>
                </a:cubicBezTo>
                <a:cubicBezTo>
                  <a:pt x="129688" y="2818060"/>
                  <a:pt x="108952" y="2791927"/>
                  <a:pt x="73178" y="2744234"/>
                </a:cubicBezTo>
                <a:cubicBezTo>
                  <a:pt x="48668" y="2708074"/>
                  <a:pt x="24275" y="2677789"/>
                  <a:pt x="0" y="2653379"/>
                </a:cubicBezTo>
                <a:cubicBezTo>
                  <a:pt x="1664" y="2630836"/>
                  <a:pt x="17677" y="2593692"/>
                  <a:pt x="48037" y="2541948"/>
                </a:cubicBezTo>
                <a:lnTo>
                  <a:pt x="66193" y="2494087"/>
                </a:lnTo>
                <a:cubicBezTo>
                  <a:pt x="104657" y="2448142"/>
                  <a:pt x="123939" y="2425069"/>
                  <a:pt x="124040" y="2424867"/>
                </a:cubicBezTo>
                <a:cubicBezTo>
                  <a:pt x="124141" y="2424666"/>
                  <a:pt x="126721" y="2407746"/>
                  <a:pt x="131781" y="2374107"/>
                </a:cubicBezTo>
                <a:cubicBezTo>
                  <a:pt x="157217" y="2370459"/>
                  <a:pt x="173632" y="2368635"/>
                  <a:pt x="181029" y="2368635"/>
                </a:cubicBezTo>
                <a:cubicBezTo>
                  <a:pt x="198967" y="2368635"/>
                  <a:pt x="213769" y="2374468"/>
                  <a:pt x="225435" y="2386135"/>
                </a:cubicBezTo>
                <a:cubicBezTo>
                  <a:pt x="236665" y="2397382"/>
                  <a:pt x="246601" y="2409485"/>
                  <a:pt x="255241" y="2422447"/>
                </a:cubicBezTo>
                <a:cubicBezTo>
                  <a:pt x="276877" y="2458994"/>
                  <a:pt x="287695" y="2477267"/>
                  <a:pt x="287695" y="2477267"/>
                </a:cubicBezTo>
                <a:lnTo>
                  <a:pt x="279802" y="2531912"/>
                </a:lnTo>
                <a:lnTo>
                  <a:pt x="290872" y="2573090"/>
                </a:lnTo>
                <a:lnTo>
                  <a:pt x="286132" y="2619715"/>
                </a:lnTo>
                <a:cubicBezTo>
                  <a:pt x="297597" y="2659238"/>
                  <a:pt x="307179" y="2685782"/>
                  <a:pt x="314878" y="2699349"/>
                </a:cubicBezTo>
                <a:lnTo>
                  <a:pt x="330235" y="2686690"/>
                </a:lnTo>
                <a:lnTo>
                  <a:pt x="337674" y="2686690"/>
                </a:lnTo>
                <a:cubicBezTo>
                  <a:pt x="348416" y="2686690"/>
                  <a:pt x="358007" y="2689851"/>
                  <a:pt x="366446" y="2696172"/>
                </a:cubicBezTo>
                <a:cubicBezTo>
                  <a:pt x="378567" y="2701030"/>
                  <a:pt x="393461" y="2733643"/>
                  <a:pt x="411130" y="2794012"/>
                </a:cubicBezTo>
                <a:cubicBezTo>
                  <a:pt x="414694" y="2805998"/>
                  <a:pt x="422057" y="2816521"/>
                  <a:pt x="433219" y="2825583"/>
                </a:cubicBezTo>
                <a:cubicBezTo>
                  <a:pt x="493588" y="2875545"/>
                  <a:pt x="529319" y="2903695"/>
                  <a:pt x="540415" y="2910033"/>
                </a:cubicBezTo>
                <a:lnTo>
                  <a:pt x="742449" y="2989591"/>
                </a:lnTo>
                <a:lnTo>
                  <a:pt x="795681" y="3022120"/>
                </a:lnTo>
                <a:cubicBezTo>
                  <a:pt x="830194" y="3026911"/>
                  <a:pt x="852721" y="3030803"/>
                  <a:pt x="863261" y="3033795"/>
                </a:cubicBezTo>
                <a:cubicBezTo>
                  <a:pt x="871818" y="3037225"/>
                  <a:pt x="896740" y="3048278"/>
                  <a:pt x="938028" y="3066955"/>
                </a:cubicBezTo>
                <a:cubicBezTo>
                  <a:pt x="1063001" y="3092356"/>
                  <a:pt x="1136549" y="3106108"/>
                  <a:pt x="1158672" y="3108209"/>
                </a:cubicBezTo>
                <a:lnTo>
                  <a:pt x="1331683" y="3114513"/>
                </a:lnTo>
                <a:cubicBezTo>
                  <a:pt x="1344795" y="3115169"/>
                  <a:pt x="1371071" y="3115497"/>
                  <a:pt x="1410509" y="3115497"/>
                </a:cubicBezTo>
                <a:cubicBezTo>
                  <a:pt x="1422479" y="3115497"/>
                  <a:pt x="1430111" y="3114841"/>
                  <a:pt x="1433406" y="3113530"/>
                </a:cubicBezTo>
                <a:cubicBezTo>
                  <a:pt x="1449208" y="3109899"/>
                  <a:pt x="1460144" y="3107915"/>
                  <a:pt x="1466213" y="3107579"/>
                </a:cubicBezTo>
                <a:lnTo>
                  <a:pt x="1506786" y="3120237"/>
                </a:lnTo>
                <a:cubicBezTo>
                  <a:pt x="1521479" y="3113547"/>
                  <a:pt x="1569357" y="3104586"/>
                  <a:pt x="1650419" y="3093357"/>
                </a:cubicBezTo>
                <a:cubicBezTo>
                  <a:pt x="1665011" y="3095138"/>
                  <a:pt x="1685419" y="3101283"/>
                  <a:pt x="1711645" y="3111790"/>
                </a:cubicBezTo>
                <a:cubicBezTo>
                  <a:pt x="1715780" y="3112160"/>
                  <a:pt x="1720361" y="3112345"/>
                  <a:pt x="1725388" y="3112345"/>
                </a:cubicBezTo>
                <a:cubicBezTo>
                  <a:pt x="1724732" y="3112345"/>
                  <a:pt x="1730061" y="3103864"/>
                  <a:pt x="1741375" y="3086901"/>
                </a:cubicBezTo>
                <a:cubicBezTo>
                  <a:pt x="1753143" y="3070107"/>
                  <a:pt x="1768911" y="3061710"/>
                  <a:pt x="1788681" y="3061710"/>
                </a:cubicBezTo>
                <a:cubicBezTo>
                  <a:pt x="1796549" y="3061710"/>
                  <a:pt x="1805938" y="3062912"/>
                  <a:pt x="1816848" y="3065316"/>
                </a:cubicBezTo>
                <a:cubicBezTo>
                  <a:pt x="1822093" y="3066072"/>
                  <a:pt x="1827472" y="3066450"/>
                  <a:pt x="1832987" y="3066450"/>
                </a:cubicBezTo>
                <a:cubicBezTo>
                  <a:pt x="1833121" y="3066450"/>
                  <a:pt x="1868760" y="3054599"/>
                  <a:pt x="1939904" y="3030895"/>
                </a:cubicBezTo>
                <a:lnTo>
                  <a:pt x="1977805" y="3027844"/>
                </a:lnTo>
                <a:lnTo>
                  <a:pt x="2036256" y="3000156"/>
                </a:lnTo>
                <a:cubicBezTo>
                  <a:pt x="2114142" y="2976268"/>
                  <a:pt x="2160372" y="2960230"/>
                  <a:pt x="2174947" y="2952043"/>
                </a:cubicBezTo>
                <a:cubicBezTo>
                  <a:pt x="2185219" y="2945336"/>
                  <a:pt x="2221320" y="2922288"/>
                  <a:pt x="2283252" y="2882900"/>
                </a:cubicBezTo>
                <a:cubicBezTo>
                  <a:pt x="2324119" y="2847143"/>
                  <a:pt x="2348781" y="2825558"/>
                  <a:pt x="2357237" y="2818144"/>
                </a:cubicBezTo>
                <a:cubicBezTo>
                  <a:pt x="2360616" y="2814193"/>
                  <a:pt x="2380874" y="2785455"/>
                  <a:pt x="2418009" y="2731929"/>
                </a:cubicBezTo>
                <a:lnTo>
                  <a:pt x="2451522" y="2704493"/>
                </a:lnTo>
                <a:lnTo>
                  <a:pt x="2478226" y="2659507"/>
                </a:lnTo>
                <a:cubicBezTo>
                  <a:pt x="2495272" y="2638207"/>
                  <a:pt x="2505493" y="2624170"/>
                  <a:pt x="2508889" y="2617395"/>
                </a:cubicBezTo>
                <a:cubicBezTo>
                  <a:pt x="2509007" y="2617177"/>
                  <a:pt x="2510293" y="2611343"/>
                  <a:pt x="2512747" y="2599895"/>
                </a:cubicBezTo>
                <a:cubicBezTo>
                  <a:pt x="2509587" y="2585354"/>
                  <a:pt x="2525969" y="2549630"/>
                  <a:pt x="2561894" y="2492725"/>
                </a:cubicBezTo>
                <a:cubicBezTo>
                  <a:pt x="2568887" y="2481731"/>
                  <a:pt x="2574864" y="2459658"/>
                  <a:pt x="2579823" y="2426507"/>
                </a:cubicBezTo>
                <a:cubicBezTo>
                  <a:pt x="2589783" y="2425742"/>
                  <a:pt x="2598629" y="2425000"/>
                  <a:pt x="2606360" y="2424281"/>
                </a:cubicBezTo>
                <a:lnTo>
                  <a:pt x="2613564" y="2423524"/>
                </a:lnTo>
                <a:lnTo>
                  <a:pt x="2633005" y="2337341"/>
                </a:lnTo>
                <a:cubicBezTo>
                  <a:pt x="2619303" y="2324733"/>
                  <a:pt x="2612453" y="2310057"/>
                  <a:pt x="2612453" y="2293313"/>
                </a:cubicBezTo>
                <a:cubicBezTo>
                  <a:pt x="2612453" y="2281831"/>
                  <a:pt x="2620472" y="2262507"/>
                  <a:pt x="2636510" y="2235340"/>
                </a:cubicBezTo>
                <a:cubicBezTo>
                  <a:pt x="2640931" y="2225758"/>
                  <a:pt x="2646134" y="2200046"/>
                  <a:pt x="2652119" y="2158203"/>
                </a:cubicBezTo>
                <a:cubicBezTo>
                  <a:pt x="2673334" y="2093548"/>
                  <a:pt x="2684396" y="2055312"/>
                  <a:pt x="2685303" y="2043494"/>
                </a:cubicBezTo>
                <a:cubicBezTo>
                  <a:pt x="2685850" y="2029398"/>
                  <a:pt x="2686905" y="2012788"/>
                  <a:pt x="2688468" y="1993666"/>
                </a:cubicBezTo>
                <a:lnTo>
                  <a:pt x="2690062" y="1975797"/>
                </a:lnTo>
                <a:lnTo>
                  <a:pt x="2680286" y="1977477"/>
                </a:lnTo>
                <a:cubicBezTo>
                  <a:pt x="2670737" y="1928170"/>
                  <a:pt x="2646538" y="1845216"/>
                  <a:pt x="2607687" y="1728615"/>
                </a:cubicBezTo>
                <a:lnTo>
                  <a:pt x="2633005" y="1699036"/>
                </a:lnTo>
                <a:lnTo>
                  <a:pt x="2632249" y="1693970"/>
                </a:lnTo>
                <a:lnTo>
                  <a:pt x="2613084" y="1695834"/>
                </a:lnTo>
                <a:cubicBezTo>
                  <a:pt x="2599820" y="1695834"/>
                  <a:pt x="2583295" y="1687798"/>
                  <a:pt x="2563508" y="1671727"/>
                </a:cubicBezTo>
                <a:cubicBezTo>
                  <a:pt x="2554834" y="1665524"/>
                  <a:pt x="2513092" y="1646628"/>
                  <a:pt x="2438283" y="1615040"/>
                </a:cubicBezTo>
                <a:cubicBezTo>
                  <a:pt x="2412226" y="1598616"/>
                  <a:pt x="2393624" y="1588815"/>
                  <a:pt x="2382479" y="1585638"/>
                </a:cubicBezTo>
                <a:cubicBezTo>
                  <a:pt x="2351446" y="1576627"/>
                  <a:pt x="2309015" y="1568356"/>
                  <a:pt x="2255186" y="1560825"/>
                </a:cubicBezTo>
                <a:lnTo>
                  <a:pt x="2216151" y="1547158"/>
                </a:lnTo>
                <a:cubicBezTo>
                  <a:pt x="2164407" y="1529170"/>
                  <a:pt x="2138484" y="1520176"/>
                  <a:pt x="2138383" y="1520176"/>
                </a:cubicBezTo>
                <a:lnTo>
                  <a:pt x="2137109" y="1520176"/>
                </a:lnTo>
                <a:lnTo>
                  <a:pt x="2135628" y="1521563"/>
                </a:lnTo>
                <a:cubicBezTo>
                  <a:pt x="2128059" y="1526976"/>
                  <a:pt x="2119799" y="1529683"/>
                  <a:pt x="2110847" y="1529683"/>
                </a:cubicBezTo>
                <a:lnTo>
                  <a:pt x="1994473" y="1501188"/>
                </a:lnTo>
                <a:lnTo>
                  <a:pt x="1976393" y="1508450"/>
                </a:lnTo>
                <a:cubicBezTo>
                  <a:pt x="1927842" y="1515225"/>
                  <a:pt x="1899558" y="1518613"/>
                  <a:pt x="1891539" y="1518613"/>
                </a:cubicBezTo>
                <a:cubicBezTo>
                  <a:pt x="1876796" y="1518613"/>
                  <a:pt x="1858682" y="1509064"/>
                  <a:pt x="1837198" y="1489967"/>
                </a:cubicBezTo>
                <a:cubicBezTo>
                  <a:pt x="1835634" y="1479527"/>
                  <a:pt x="1833701" y="1474307"/>
                  <a:pt x="1831398" y="1474307"/>
                </a:cubicBezTo>
                <a:cubicBezTo>
                  <a:pt x="1830541" y="1474307"/>
                  <a:pt x="1821429" y="1481805"/>
                  <a:pt x="1804063" y="1496800"/>
                </a:cubicBezTo>
                <a:cubicBezTo>
                  <a:pt x="1790782" y="1508165"/>
                  <a:pt x="1771937" y="1513847"/>
                  <a:pt x="1747528" y="1513847"/>
                </a:cubicBezTo>
                <a:cubicBezTo>
                  <a:pt x="1734634" y="1513847"/>
                  <a:pt x="1718167" y="1512796"/>
                  <a:pt x="1698129" y="1510695"/>
                </a:cubicBezTo>
                <a:cubicBezTo>
                  <a:pt x="1676039" y="1508576"/>
                  <a:pt x="1664028" y="1507517"/>
                  <a:pt x="1662094" y="1507517"/>
                </a:cubicBezTo>
                <a:cubicBezTo>
                  <a:pt x="1569903" y="1507517"/>
                  <a:pt x="1523807" y="1499465"/>
                  <a:pt x="1523807" y="1483360"/>
                </a:cubicBezTo>
                <a:lnTo>
                  <a:pt x="1456283" y="1371337"/>
                </a:lnTo>
                <a:lnTo>
                  <a:pt x="1454953" y="1371937"/>
                </a:lnTo>
                <a:cubicBezTo>
                  <a:pt x="1441254" y="1381629"/>
                  <a:pt x="1406847" y="1425242"/>
                  <a:pt x="1351730" y="1502777"/>
                </a:cubicBezTo>
                <a:cubicBezTo>
                  <a:pt x="1346417" y="1411493"/>
                  <a:pt x="1336566" y="1358278"/>
                  <a:pt x="1322176" y="1343131"/>
                </a:cubicBezTo>
                <a:lnTo>
                  <a:pt x="1310710" y="1336209"/>
                </a:lnTo>
                <a:lnTo>
                  <a:pt x="1288988" y="1368785"/>
                </a:lnTo>
                <a:cubicBezTo>
                  <a:pt x="1229574" y="1456011"/>
                  <a:pt x="1190489" y="1499625"/>
                  <a:pt x="1171735" y="1499625"/>
                </a:cubicBezTo>
                <a:cubicBezTo>
                  <a:pt x="1171735" y="1499625"/>
                  <a:pt x="1149721" y="1492102"/>
                  <a:pt x="1105692" y="1477056"/>
                </a:cubicBezTo>
                <a:cubicBezTo>
                  <a:pt x="1051494" y="1470567"/>
                  <a:pt x="1013569" y="1462447"/>
                  <a:pt x="991916" y="1452697"/>
                </a:cubicBezTo>
                <a:cubicBezTo>
                  <a:pt x="964850" y="1438609"/>
                  <a:pt x="952183" y="1431565"/>
                  <a:pt x="953914" y="1431565"/>
                </a:cubicBezTo>
                <a:lnTo>
                  <a:pt x="909029" y="1426194"/>
                </a:lnTo>
                <a:lnTo>
                  <a:pt x="893773" y="1423673"/>
                </a:lnTo>
                <a:lnTo>
                  <a:pt x="848106" y="1423673"/>
                </a:lnTo>
                <a:lnTo>
                  <a:pt x="799035" y="1399112"/>
                </a:lnTo>
                <a:cubicBezTo>
                  <a:pt x="734212" y="1371491"/>
                  <a:pt x="691318" y="1349536"/>
                  <a:pt x="670355" y="1333246"/>
                </a:cubicBezTo>
                <a:cubicBezTo>
                  <a:pt x="625941" y="1297960"/>
                  <a:pt x="584543" y="1250090"/>
                  <a:pt x="546164" y="1189638"/>
                </a:cubicBezTo>
                <a:cubicBezTo>
                  <a:pt x="514357" y="1137541"/>
                  <a:pt x="498454" y="1096136"/>
                  <a:pt x="498454" y="1065422"/>
                </a:cubicBezTo>
                <a:cubicBezTo>
                  <a:pt x="498454" y="1050124"/>
                  <a:pt x="500034" y="1038390"/>
                  <a:pt x="503195" y="1030220"/>
                </a:cubicBezTo>
                <a:cubicBezTo>
                  <a:pt x="482097" y="1006970"/>
                  <a:pt x="471548" y="975139"/>
                  <a:pt x="471548" y="934725"/>
                </a:cubicBezTo>
                <a:cubicBezTo>
                  <a:pt x="491150" y="915123"/>
                  <a:pt x="500640" y="907230"/>
                  <a:pt x="500018" y="911047"/>
                </a:cubicBezTo>
                <a:lnTo>
                  <a:pt x="513105" y="811441"/>
                </a:lnTo>
                <a:cubicBezTo>
                  <a:pt x="540221" y="747358"/>
                  <a:pt x="557520" y="712517"/>
                  <a:pt x="565001" y="706919"/>
                </a:cubicBezTo>
                <a:cubicBezTo>
                  <a:pt x="608289" y="658588"/>
                  <a:pt x="653284" y="608306"/>
                  <a:pt x="699985" y="556074"/>
                </a:cubicBezTo>
                <a:lnTo>
                  <a:pt x="770994" y="505313"/>
                </a:lnTo>
                <a:lnTo>
                  <a:pt x="851485" y="440305"/>
                </a:lnTo>
                <a:lnTo>
                  <a:pt x="905398" y="415038"/>
                </a:lnTo>
                <a:lnTo>
                  <a:pt x="961959" y="385964"/>
                </a:lnTo>
                <a:lnTo>
                  <a:pt x="1204415" y="282500"/>
                </a:lnTo>
                <a:cubicBezTo>
                  <a:pt x="1261421" y="253418"/>
                  <a:pt x="1296472" y="236590"/>
                  <a:pt x="1309568" y="232017"/>
                </a:cubicBezTo>
                <a:cubicBezTo>
                  <a:pt x="1384411" y="206649"/>
                  <a:pt x="1436457" y="190208"/>
                  <a:pt x="1465708" y="182694"/>
                </a:cubicBezTo>
                <a:lnTo>
                  <a:pt x="1685243" y="124393"/>
                </a:lnTo>
                <a:lnTo>
                  <a:pt x="1744350" y="112894"/>
                </a:lnTo>
                <a:lnTo>
                  <a:pt x="2020546" y="87249"/>
                </a:lnTo>
                <a:close/>
                <a:moveTo>
                  <a:pt x="10088354" y="0"/>
                </a:moveTo>
                <a:cubicBezTo>
                  <a:pt x="10103534" y="0"/>
                  <a:pt x="10127490" y="17391"/>
                  <a:pt x="10160220" y="52173"/>
                </a:cubicBezTo>
                <a:cubicBezTo>
                  <a:pt x="10100524" y="87560"/>
                  <a:pt x="10067978" y="108389"/>
                  <a:pt x="10062582" y="114659"/>
                </a:cubicBezTo>
                <a:lnTo>
                  <a:pt x="10014469" y="151627"/>
                </a:lnTo>
                <a:lnTo>
                  <a:pt x="10126405" y="245357"/>
                </a:lnTo>
                <a:cubicBezTo>
                  <a:pt x="10138390" y="257343"/>
                  <a:pt x="10144384" y="275457"/>
                  <a:pt x="10144384" y="299698"/>
                </a:cubicBezTo>
                <a:cubicBezTo>
                  <a:pt x="10144384" y="312054"/>
                  <a:pt x="10137694" y="333438"/>
                  <a:pt x="10124312" y="363849"/>
                </a:cubicBezTo>
                <a:cubicBezTo>
                  <a:pt x="10111014" y="391923"/>
                  <a:pt x="10104366" y="405960"/>
                  <a:pt x="10104366" y="405960"/>
                </a:cubicBezTo>
                <a:lnTo>
                  <a:pt x="10070298" y="421948"/>
                </a:lnTo>
                <a:cubicBezTo>
                  <a:pt x="10072954" y="420166"/>
                  <a:pt x="10072765" y="422603"/>
                  <a:pt x="10069731" y="429260"/>
                </a:cubicBezTo>
                <a:lnTo>
                  <a:pt x="10067037" y="435739"/>
                </a:lnTo>
                <a:lnTo>
                  <a:pt x="10092256" y="428668"/>
                </a:lnTo>
                <a:cubicBezTo>
                  <a:pt x="10105532" y="426281"/>
                  <a:pt x="10122388" y="424226"/>
                  <a:pt x="10142821" y="422502"/>
                </a:cubicBezTo>
                <a:lnTo>
                  <a:pt x="10126985" y="724697"/>
                </a:lnTo>
                <a:cubicBezTo>
                  <a:pt x="10126985" y="738600"/>
                  <a:pt x="10127758" y="752485"/>
                  <a:pt x="10129305" y="766354"/>
                </a:cubicBezTo>
                <a:cubicBezTo>
                  <a:pt x="10130935" y="788999"/>
                  <a:pt x="10131751" y="803288"/>
                  <a:pt x="10131751" y="809222"/>
                </a:cubicBezTo>
                <a:cubicBezTo>
                  <a:pt x="10131751" y="839869"/>
                  <a:pt x="10119614" y="867851"/>
                  <a:pt x="10095338" y="893168"/>
                </a:cubicBezTo>
                <a:cubicBezTo>
                  <a:pt x="10095338" y="899455"/>
                  <a:pt x="10094287" y="901548"/>
                  <a:pt x="10092186" y="899447"/>
                </a:cubicBezTo>
                <a:lnTo>
                  <a:pt x="10123278" y="935683"/>
                </a:lnTo>
                <a:cubicBezTo>
                  <a:pt x="10135247" y="949687"/>
                  <a:pt x="10141232" y="969238"/>
                  <a:pt x="10141232" y="994337"/>
                </a:cubicBezTo>
                <a:cubicBezTo>
                  <a:pt x="10141232" y="1004457"/>
                  <a:pt x="10135424" y="1031220"/>
                  <a:pt x="10123807" y="1074626"/>
                </a:cubicBezTo>
                <a:lnTo>
                  <a:pt x="10132356" y="1127858"/>
                </a:lnTo>
                <a:cubicBezTo>
                  <a:pt x="10138088" y="1189907"/>
                  <a:pt x="10141047" y="1222411"/>
                  <a:pt x="10141232" y="1225370"/>
                </a:cubicBezTo>
                <a:cubicBezTo>
                  <a:pt x="10141232" y="1231960"/>
                  <a:pt x="10135424" y="1250847"/>
                  <a:pt x="10123807" y="1282031"/>
                </a:cubicBezTo>
                <a:lnTo>
                  <a:pt x="10134903" y="1343761"/>
                </a:lnTo>
                <a:lnTo>
                  <a:pt x="10131676" y="1376291"/>
                </a:lnTo>
                <a:cubicBezTo>
                  <a:pt x="10137694" y="1407626"/>
                  <a:pt x="10140880" y="1424832"/>
                  <a:pt x="10141232" y="1427909"/>
                </a:cubicBezTo>
                <a:cubicBezTo>
                  <a:pt x="10141232" y="1435524"/>
                  <a:pt x="10139770" y="1444476"/>
                  <a:pt x="10136845" y="1454765"/>
                </a:cubicBezTo>
                <a:cubicBezTo>
                  <a:pt x="10124993" y="1507988"/>
                  <a:pt x="10119067" y="1560732"/>
                  <a:pt x="10119067" y="1612998"/>
                </a:cubicBezTo>
                <a:cubicBezTo>
                  <a:pt x="10119067" y="1631607"/>
                  <a:pt x="10118479" y="1644048"/>
                  <a:pt x="10117302" y="1650318"/>
                </a:cubicBezTo>
                <a:cubicBezTo>
                  <a:pt x="10150587" y="1622883"/>
                  <a:pt x="10209721" y="1568575"/>
                  <a:pt x="10294701" y="1487395"/>
                </a:cubicBezTo>
                <a:lnTo>
                  <a:pt x="10364903" y="1500053"/>
                </a:lnTo>
                <a:cubicBezTo>
                  <a:pt x="10385496" y="1485680"/>
                  <a:pt x="10410721" y="1475307"/>
                  <a:pt x="10440578" y="1468936"/>
                </a:cubicBezTo>
                <a:cubicBezTo>
                  <a:pt x="10496238" y="1458042"/>
                  <a:pt x="10529819" y="1452596"/>
                  <a:pt x="10541317" y="1452596"/>
                </a:cubicBezTo>
                <a:cubicBezTo>
                  <a:pt x="10562431" y="1452596"/>
                  <a:pt x="10586153" y="1465750"/>
                  <a:pt x="10612478" y="1492060"/>
                </a:cubicBezTo>
                <a:lnTo>
                  <a:pt x="10617142" y="1509116"/>
                </a:lnTo>
                <a:lnTo>
                  <a:pt x="10617831" y="1507643"/>
                </a:lnTo>
                <a:cubicBezTo>
                  <a:pt x="10619180" y="1504912"/>
                  <a:pt x="10621405" y="1500616"/>
                  <a:pt x="10624506" y="1494758"/>
                </a:cubicBezTo>
                <a:cubicBezTo>
                  <a:pt x="10635904" y="1470869"/>
                  <a:pt x="10654370" y="1459698"/>
                  <a:pt x="10679907" y="1461245"/>
                </a:cubicBezTo>
                <a:lnTo>
                  <a:pt x="10771518" y="1467347"/>
                </a:lnTo>
                <a:cubicBezTo>
                  <a:pt x="10871543" y="1474072"/>
                  <a:pt x="10929500" y="1482410"/>
                  <a:pt x="10945386" y="1492362"/>
                </a:cubicBezTo>
                <a:cubicBezTo>
                  <a:pt x="10945689" y="1492665"/>
                  <a:pt x="10965131" y="1514502"/>
                  <a:pt x="11003712" y="1557875"/>
                </a:cubicBezTo>
                <a:cubicBezTo>
                  <a:pt x="11011007" y="1567137"/>
                  <a:pt x="11035536" y="1582545"/>
                  <a:pt x="11077293" y="1604096"/>
                </a:cubicBezTo>
                <a:lnTo>
                  <a:pt x="11053539" y="1656849"/>
                </a:lnTo>
                <a:cubicBezTo>
                  <a:pt x="11051539" y="1651486"/>
                  <a:pt x="11064273" y="1648805"/>
                  <a:pt x="11091743" y="1648805"/>
                </a:cubicBezTo>
                <a:cubicBezTo>
                  <a:pt x="11125398" y="1692043"/>
                  <a:pt x="11142226" y="1731288"/>
                  <a:pt x="11142226" y="1766541"/>
                </a:cubicBezTo>
                <a:cubicBezTo>
                  <a:pt x="11142226" y="1797978"/>
                  <a:pt x="11140461" y="1835382"/>
                  <a:pt x="11136931" y="1878754"/>
                </a:cubicBezTo>
                <a:cubicBezTo>
                  <a:pt x="11133114" y="1921925"/>
                  <a:pt x="11123078" y="1952395"/>
                  <a:pt x="11106822" y="1970164"/>
                </a:cubicBezTo>
                <a:cubicBezTo>
                  <a:pt x="11103149" y="1973846"/>
                  <a:pt x="11100444" y="1976155"/>
                  <a:pt x="11098708" y="1977092"/>
                </a:cubicBezTo>
                <a:lnTo>
                  <a:pt x="11097056" y="1977424"/>
                </a:lnTo>
                <a:lnTo>
                  <a:pt x="11120086" y="2035525"/>
                </a:lnTo>
                <a:lnTo>
                  <a:pt x="11088293" y="2078121"/>
                </a:lnTo>
                <a:lnTo>
                  <a:pt x="11126415" y="2118160"/>
                </a:lnTo>
                <a:cubicBezTo>
                  <a:pt x="11121136" y="2141409"/>
                  <a:pt x="11118497" y="2157489"/>
                  <a:pt x="11118497" y="2166399"/>
                </a:cubicBezTo>
                <a:lnTo>
                  <a:pt x="11119430" y="2189699"/>
                </a:lnTo>
                <a:lnTo>
                  <a:pt x="11124196" y="2284992"/>
                </a:lnTo>
                <a:lnTo>
                  <a:pt x="11126415" y="2313335"/>
                </a:lnTo>
                <a:cubicBezTo>
                  <a:pt x="11107452" y="2345377"/>
                  <a:pt x="11097971" y="2361961"/>
                  <a:pt x="11097971" y="2363087"/>
                </a:cubicBezTo>
                <a:cubicBezTo>
                  <a:pt x="11097971" y="2368820"/>
                  <a:pt x="11104670" y="2404190"/>
                  <a:pt x="11118069" y="2469198"/>
                </a:cubicBezTo>
                <a:lnTo>
                  <a:pt x="11115068" y="2608872"/>
                </a:lnTo>
                <a:cubicBezTo>
                  <a:pt x="11115253" y="2611764"/>
                  <a:pt x="11115875" y="2623397"/>
                  <a:pt x="11116934" y="2643772"/>
                </a:cubicBezTo>
                <a:cubicBezTo>
                  <a:pt x="11078420" y="2669459"/>
                  <a:pt x="11041998" y="2684387"/>
                  <a:pt x="11007671" y="2688556"/>
                </a:cubicBezTo>
                <a:cubicBezTo>
                  <a:pt x="10991952" y="2700610"/>
                  <a:pt x="10971569" y="2711512"/>
                  <a:pt x="10946521" y="2721262"/>
                </a:cubicBezTo>
                <a:cubicBezTo>
                  <a:pt x="10927726" y="2728104"/>
                  <a:pt x="10903720" y="2736569"/>
                  <a:pt x="10874502" y="2746655"/>
                </a:cubicBezTo>
                <a:lnTo>
                  <a:pt x="10791691" y="2676301"/>
                </a:lnTo>
                <a:cubicBezTo>
                  <a:pt x="10800080" y="2635787"/>
                  <a:pt x="10811150" y="2603703"/>
                  <a:pt x="10824902" y="2580050"/>
                </a:cubicBezTo>
                <a:cubicBezTo>
                  <a:pt x="10842838" y="2534004"/>
                  <a:pt x="10851807" y="2492944"/>
                  <a:pt x="10851807" y="2456867"/>
                </a:cubicBezTo>
                <a:cubicBezTo>
                  <a:pt x="10851807" y="2452379"/>
                  <a:pt x="10844427" y="2428541"/>
                  <a:pt x="10829668" y="2385353"/>
                </a:cubicBezTo>
                <a:lnTo>
                  <a:pt x="10834408" y="2357766"/>
                </a:lnTo>
                <a:lnTo>
                  <a:pt x="10844091" y="2297398"/>
                </a:lnTo>
                <a:cubicBezTo>
                  <a:pt x="10856834" y="2263406"/>
                  <a:pt x="10866777" y="2226969"/>
                  <a:pt x="10873922" y="2188085"/>
                </a:cubicBezTo>
                <a:lnTo>
                  <a:pt x="10847067" y="2173938"/>
                </a:lnTo>
                <a:cubicBezTo>
                  <a:pt x="10847067" y="2122698"/>
                  <a:pt x="10852866" y="2052664"/>
                  <a:pt x="10864467" y="1963835"/>
                </a:cubicBezTo>
                <a:cubicBezTo>
                  <a:pt x="10865525" y="1956270"/>
                  <a:pt x="10866055" y="1951369"/>
                  <a:pt x="10866055" y="1949133"/>
                </a:cubicBezTo>
                <a:cubicBezTo>
                  <a:pt x="10866055" y="1945973"/>
                  <a:pt x="10866055" y="1943964"/>
                  <a:pt x="10866055" y="1943107"/>
                </a:cubicBezTo>
                <a:cubicBezTo>
                  <a:pt x="10858674" y="1891816"/>
                  <a:pt x="10854985" y="1864801"/>
                  <a:pt x="10854985" y="1862061"/>
                </a:cubicBezTo>
                <a:cubicBezTo>
                  <a:pt x="10854985" y="1855639"/>
                  <a:pt x="10858616" y="1845158"/>
                  <a:pt x="10865878" y="1830616"/>
                </a:cubicBezTo>
                <a:cubicBezTo>
                  <a:pt x="10867055" y="1827943"/>
                  <a:pt x="10867643" y="1826287"/>
                  <a:pt x="10867643" y="1825648"/>
                </a:cubicBezTo>
                <a:lnTo>
                  <a:pt x="10867643" y="1824085"/>
                </a:lnTo>
                <a:cubicBezTo>
                  <a:pt x="10867643" y="1824522"/>
                  <a:pt x="10861768" y="1812981"/>
                  <a:pt x="10850018" y="1789463"/>
                </a:cubicBezTo>
                <a:cubicBezTo>
                  <a:pt x="10843008" y="1773694"/>
                  <a:pt x="10834055" y="1762405"/>
                  <a:pt x="10823161" y="1755597"/>
                </a:cubicBezTo>
                <a:cubicBezTo>
                  <a:pt x="10819665" y="1752823"/>
                  <a:pt x="10803425" y="1747948"/>
                  <a:pt x="10774443" y="1740971"/>
                </a:cubicBezTo>
                <a:cubicBezTo>
                  <a:pt x="10731424" y="1719470"/>
                  <a:pt x="10707409" y="1708005"/>
                  <a:pt x="10702400" y="1706576"/>
                </a:cubicBezTo>
                <a:cubicBezTo>
                  <a:pt x="10700433" y="1706173"/>
                  <a:pt x="10679570" y="1705971"/>
                  <a:pt x="10639813" y="1705971"/>
                </a:cubicBezTo>
                <a:cubicBezTo>
                  <a:pt x="10580638" y="1697532"/>
                  <a:pt x="10547470" y="1693312"/>
                  <a:pt x="10540309" y="1693312"/>
                </a:cubicBezTo>
                <a:cubicBezTo>
                  <a:pt x="10533617" y="1693312"/>
                  <a:pt x="10524952" y="1693758"/>
                  <a:pt x="10514310" y="1694649"/>
                </a:cubicBezTo>
                <a:cubicBezTo>
                  <a:pt x="10466551" y="1697977"/>
                  <a:pt x="10438946" y="1699642"/>
                  <a:pt x="10431499" y="1699642"/>
                </a:cubicBezTo>
                <a:cubicBezTo>
                  <a:pt x="10395927" y="1700617"/>
                  <a:pt x="10355447" y="1706231"/>
                  <a:pt x="10310057" y="1716486"/>
                </a:cubicBezTo>
                <a:lnTo>
                  <a:pt x="10293137" y="1720370"/>
                </a:lnTo>
                <a:lnTo>
                  <a:pt x="10203240" y="1766491"/>
                </a:lnTo>
                <a:lnTo>
                  <a:pt x="10152177" y="1783915"/>
                </a:lnTo>
                <a:cubicBezTo>
                  <a:pt x="10086092" y="1842350"/>
                  <a:pt x="10053050" y="1871156"/>
                  <a:pt x="10053050" y="1870332"/>
                </a:cubicBezTo>
                <a:cubicBezTo>
                  <a:pt x="10053050" y="1879679"/>
                  <a:pt x="10087866" y="1892077"/>
                  <a:pt x="10157497" y="1907526"/>
                </a:cubicBezTo>
                <a:cubicBezTo>
                  <a:pt x="10152739" y="1949907"/>
                  <a:pt x="10150100" y="1970946"/>
                  <a:pt x="10149579" y="1970643"/>
                </a:cubicBezTo>
                <a:cubicBezTo>
                  <a:pt x="10142804" y="2008098"/>
                  <a:pt x="10136845" y="2078284"/>
                  <a:pt x="10131701" y="2181201"/>
                </a:cubicBezTo>
                <a:cubicBezTo>
                  <a:pt x="10123304" y="2181201"/>
                  <a:pt x="10116092" y="2181066"/>
                  <a:pt x="10110064" y="2180797"/>
                </a:cubicBezTo>
                <a:lnTo>
                  <a:pt x="10104410" y="2180326"/>
                </a:lnTo>
                <a:lnTo>
                  <a:pt x="10104810" y="2180813"/>
                </a:lnTo>
                <a:cubicBezTo>
                  <a:pt x="10119909" y="2200349"/>
                  <a:pt x="10129268" y="2216491"/>
                  <a:pt x="10132886" y="2229238"/>
                </a:cubicBezTo>
                <a:cubicBezTo>
                  <a:pt x="10144586" y="2268693"/>
                  <a:pt x="10151503" y="2319732"/>
                  <a:pt x="10153639" y="2382352"/>
                </a:cubicBezTo>
                <a:lnTo>
                  <a:pt x="10162212" y="2438812"/>
                </a:lnTo>
                <a:lnTo>
                  <a:pt x="10147991" y="2509015"/>
                </a:lnTo>
                <a:lnTo>
                  <a:pt x="10155883" y="2551076"/>
                </a:lnTo>
                <a:lnTo>
                  <a:pt x="10155883" y="2585850"/>
                </a:lnTo>
                <a:lnTo>
                  <a:pt x="10157472" y="2614647"/>
                </a:lnTo>
                <a:cubicBezTo>
                  <a:pt x="10157472" y="2623943"/>
                  <a:pt x="10150066" y="2637350"/>
                  <a:pt x="10135256" y="2654867"/>
                </a:cubicBezTo>
                <a:cubicBezTo>
                  <a:pt x="10131104" y="2663155"/>
                  <a:pt x="10091497" y="2679478"/>
                  <a:pt x="10016436" y="2703837"/>
                </a:cubicBezTo>
                <a:cubicBezTo>
                  <a:pt x="10004164" y="2707855"/>
                  <a:pt x="9975820" y="2726734"/>
                  <a:pt x="9931406" y="2760474"/>
                </a:cubicBezTo>
                <a:lnTo>
                  <a:pt x="9861657" y="2711176"/>
                </a:lnTo>
                <a:cubicBezTo>
                  <a:pt x="9862818" y="2666038"/>
                  <a:pt x="9870206" y="2619934"/>
                  <a:pt x="9883822" y="2572863"/>
                </a:cubicBezTo>
                <a:lnTo>
                  <a:pt x="9883822" y="2532038"/>
                </a:lnTo>
                <a:cubicBezTo>
                  <a:pt x="9883822" y="2524220"/>
                  <a:pt x="9892774" y="2503711"/>
                  <a:pt x="9910679" y="2470509"/>
                </a:cubicBezTo>
                <a:cubicBezTo>
                  <a:pt x="9914948" y="2463197"/>
                  <a:pt x="9917083" y="2456287"/>
                  <a:pt x="9917083" y="2449781"/>
                </a:cubicBezTo>
                <a:cubicBezTo>
                  <a:pt x="9917083" y="2448353"/>
                  <a:pt x="9915779" y="2445301"/>
                  <a:pt x="9913175" y="2440628"/>
                </a:cubicBezTo>
                <a:cubicBezTo>
                  <a:pt x="9897826" y="2413798"/>
                  <a:pt x="9890152" y="2395230"/>
                  <a:pt x="9890152" y="2384925"/>
                </a:cubicBezTo>
                <a:lnTo>
                  <a:pt x="9890152" y="2381848"/>
                </a:lnTo>
                <a:lnTo>
                  <a:pt x="9924877" y="2327266"/>
                </a:lnTo>
                <a:lnTo>
                  <a:pt x="9894892" y="2228330"/>
                </a:lnTo>
                <a:cubicBezTo>
                  <a:pt x="9894892" y="2221387"/>
                  <a:pt x="9895423" y="2212024"/>
                  <a:pt x="9896482" y="2200239"/>
                </a:cubicBezTo>
                <a:cubicBezTo>
                  <a:pt x="9897540" y="2190539"/>
                  <a:pt x="9898070" y="2185815"/>
                  <a:pt x="9898070" y="2186067"/>
                </a:cubicBezTo>
                <a:lnTo>
                  <a:pt x="9894892" y="2125371"/>
                </a:lnTo>
                <a:lnTo>
                  <a:pt x="9902811" y="2006551"/>
                </a:lnTo>
                <a:lnTo>
                  <a:pt x="9898070" y="1912822"/>
                </a:lnTo>
                <a:cubicBezTo>
                  <a:pt x="9900507" y="1899608"/>
                  <a:pt x="9902785" y="1888009"/>
                  <a:pt x="9904903" y="1878023"/>
                </a:cubicBezTo>
                <a:cubicBezTo>
                  <a:pt x="9907577" y="1866844"/>
                  <a:pt x="9922344" y="1849453"/>
                  <a:pt x="9949209" y="1825850"/>
                </a:cubicBezTo>
                <a:cubicBezTo>
                  <a:pt x="9953092" y="1822606"/>
                  <a:pt x="9955034" y="1820202"/>
                  <a:pt x="9955034" y="1818638"/>
                </a:cubicBezTo>
                <a:cubicBezTo>
                  <a:pt x="9955034" y="1807577"/>
                  <a:pt x="9955454" y="1801466"/>
                  <a:pt x="9956294" y="1800306"/>
                </a:cubicBezTo>
                <a:lnTo>
                  <a:pt x="9921143" y="1811376"/>
                </a:lnTo>
                <a:cubicBezTo>
                  <a:pt x="9902566" y="1744367"/>
                  <a:pt x="9893279" y="1676661"/>
                  <a:pt x="9893279" y="1608257"/>
                </a:cubicBezTo>
                <a:cubicBezTo>
                  <a:pt x="9893279" y="1527094"/>
                  <a:pt x="9896413" y="1427900"/>
                  <a:pt x="9902685" y="1310677"/>
                </a:cubicBezTo>
                <a:lnTo>
                  <a:pt x="9955034" y="1306794"/>
                </a:lnTo>
                <a:cubicBezTo>
                  <a:pt x="9943451" y="1309097"/>
                  <a:pt x="9935507" y="1299507"/>
                  <a:pt x="9931204" y="1278022"/>
                </a:cubicBezTo>
                <a:lnTo>
                  <a:pt x="9891665" y="1248670"/>
                </a:lnTo>
                <a:cubicBezTo>
                  <a:pt x="9895934" y="1205180"/>
                  <a:pt x="9898070" y="1177366"/>
                  <a:pt x="9898070" y="1165229"/>
                </a:cubicBezTo>
                <a:cubicBezTo>
                  <a:pt x="9898070" y="1153108"/>
                  <a:pt x="9896633" y="1138508"/>
                  <a:pt x="9893758" y="1121428"/>
                </a:cubicBezTo>
                <a:cubicBezTo>
                  <a:pt x="9882679" y="1045324"/>
                  <a:pt x="9877140" y="990302"/>
                  <a:pt x="9877140" y="956361"/>
                </a:cubicBezTo>
                <a:cubicBezTo>
                  <a:pt x="9877140" y="920536"/>
                  <a:pt x="9892422" y="890688"/>
                  <a:pt x="9922984" y="866817"/>
                </a:cubicBezTo>
                <a:cubicBezTo>
                  <a:pt x="9932805" y="859504"/>
                  <a:pt x="9941400" y="853314"/>
                  <a:pt x="9948766" y="848246"/>
                </a:cubicBezTo>
                <a:lnTo>
                  <a:pt x="9965768" y="837321"/>
                </a:lnTo>
                <a:lnTo>
                  <a:pt x="9945797" y="832025"/>
                </a:lnTo>
                <a:cubicBezTo>
                  <a:pt x="9926990" y="828330"/>
                  <a:pt x="9901415" y="825428"/>
                  <a:pt x="9869071" y="823319"/>
                </a:cubicBezTo>
                <a:cubicBezTo>
                  <a:pt x="9873459" y="784048"/>
                  <a:pt x="9876753" y="752292"/>
                  <a:pt x="9878956" y="728051"/>
                </a:cubicBezTo>
                <a:cubicBezTo>
                  <a:pt x="9891379" y="691890"/>
                  <a:pt x="9897591" y="673053"/>
                  <a:pt x="9897591" y="671540"/>
                </a:cubicBezTo>
                <a:cubicBezTo>
                  <a:pt x="9897591" y="666463"/>
                  <a:pt x="9886503" y="655326"/>
                  <a:pt x="9864330" y="638129"/>
                </a:cubicBezTo>
                <a:cubicBezTo>
                  <a:pt x="9865390" y="599413"/>
                  <a:pt x="9865919" y="573104"/>
                  <a:pt x="9865919" y="559201"/>
                </a:cubicBezTo>
                <a:cubicBezTo>
                  <a:pt x="9865919" y="539784"/>
                  <a:pt x="9865390" y="521553"/>
                  <a:pt x="9864330" y="504506"/>
                </a:cubicBezTo>
                <a:cubicBezTo>
                  <a:pt x="9862212" y="468548"/>
                  <a:pt x="9861153" y="444054"/>
                  <a:pt x="9861153" y="431026"/>
                </a:cubicBezTo>
                <a:cubicBezTo>
                  <a:pt x="9861153" y="421342"/>
                  <a:pt x="9864321" y="399614"/>
                  <a:pt x="9870660" y="365841"/>
                </a:cubicBezTo>
                <a:cubicBezTo>
                  <a:pt x="9845342" y="288342"/>
                  <a:pt x="9832683" y="242037"/>
                  <a:pt x="9832683" y="226923"/>
                </a:cubicBezTo>
                <a:cubicBezTo>
                  <a:pt x="9832683" y="215021"/>
                  <a:pt x="9833214" y="207204"/>
                  <a:pt x="9834272" y="203472"/>
                </a:cubicBezTo>
                <a:lnTo>
                  <a:pt x="9802626" y="165345"/>
                </a:lnTo>
                <a:cubicBezTo>
                  <a:pt x="9817839" y="126948"/>
                  <a:pt x="9850982" y="96630"/>
                  <a:pt x="9902054" y="74389"/>
                </a:cubicBezTo>
                <a:lnTo>
                  <a:pt x="9989480" y="24460"/>
                </a:lnTo>
                <a:cubicBezTo>
                  <a:pt x="10023421" y="8154"/>
                  <a:pt x="10056379" y="0"/>
                  <a:pt x="10088354" y="0"/>
                </a:cubicBezTo>
                <a:close/>
                <a:moveTo>
                  <a:pt x="5163928" y="0"/>
                </a:moveTo>
                <a:cubicBezTo>
                  <a:pt x="5179108" y="0"/>
                  <a:pt x="5203064" y="17391"/>
                  <a:pt x="5235795" y="52173"/>
                </a:cubicBezTo>
                <a:cubicBezTo>
                  <a:pt x="5176099" y="87560"/>
                  <a:pt x="5143553" y="108389"/>
                  <a:pt x="5138157" y="114659"/>
                </a:cubicBezTo>
                <a:lnTo>
                  <a:pt x="5090043" y="151627"/>
                </a:lnTo>
                <a:lnTo>
                  <a:pt x="5201980" y="245357"/>
                </a:lnTo>
                <a:cubicBezTo>
                  <a:pt x="5213966" y="257343"/>
                  <a:pt x="5219959" y="275457"/>
                  <a:pt x="5219959" y="299698"/>
                </a:cubicBezTo>
                <a:cubicBezTo>
                  <a:pt x="5219959" y="312054"/>
                  <a:pt x="5213268" y="333438"/>
                  <a:pt x="5199887" y="363849"/>
                </a:cubicBezTo>
                <a:cubicBezTo>
                  <a:pt x="5186589" y="391923"/>
                  <a:pt x="5179941" y="405960"/>
                  <a:pt x="5179941" y="405960"/>
                </a:cubicBezTo>
                <a:lnTo>
                  <a:pt x="5145873" y="421948"/>
                </a:lnTo>
                <a:cubicBezTo>
                  <a:pt x="5148529" y="420166"/>
                  <a:pt x="5148340" y="422603"/>
                  <a:pt x="5145306" y="429260"/>
                </a:cubicBezTo>
                <a:lnTo>
                  <a:pt x="5142612" y="435739"/>
                </a:lnTo>
                <a:lnTo>
                  <a:pt x="5167831" y="428668"/>
                </a:lnTo>
                <a:cubicBezTo>
                  <a:pt x="5181108" y="426281"/>
                  <a:pt x="5197962" y="424226"/>
                  <a:pt x="5218396" y="422502"/>
                </a:cubicBezTo>
                <a:lnTo>
                  <a:pt x="5202560" y="724697"/>
                </a:lnTo>
                <a:cubicBezTo>
                  <a:pt x="5202560" y="738600"/>
                  <a:pt x="5203333" y="752485"/>
                  <a:pt x="5204880" y="766354"/>
                </a:cubicBezTo>
                <a:cubicBezTo>
                  <a:pt x="5206510" y="788999"/>
                  <a:pt x="5207326" y="803288"/>
                  <a:pt x="5207326" y="809222"/>
                </a:cubicBezTo>
                <a:cubicBezTo>
                  <a:pt x="5207326" y="839869"/>
                  <a:pt x="5195188" y="867851"/>
                  <a:pt x="5170913" y="893168"/>
                </a:cubicBezTo>
                <a:cubicBezTo>
                  <a:pt x="5170913" y="899455"/>
                  <a:pt x="5169862" y="901548"/>
                  <a:pt x="5167761" y="899447"/>
                </a:cubicBezTo>
                <a:lnTo>
                  <a:pt x="5198853" y="935683"/>
                </a:lnTo>
                <a:cubicBezTo>
                  <a:pt x="5210822" y="949687"/>
                  <a:pt x="5216807" y="969238"/>
                  <a:pt x="5216807" y="994337"/>
                </a:cubicBezTo>
                <a:cubicBezTo>
                  <a:pt x="5216807" y="1004457"/>
                  <a:pt x="5210998" y="1031220"/>
                  <a:pt x="5199382" y="1074626"/>
                </a:cubicBezTo>
                <a:lnTo>
                  <a:pt x="5207931" y="1127858"/>
                </a:lnTo>
                <a:cubicBezTo>
                  <a:pt x="5213663" y="1189907"/>
                  <a:pt x="5216622" y="1222411"/>
                  <a:pt x="5216807" y="1225370"/>
                </a:cubicBezTo>
                <a:cubicBezTo>
                  <a:pt x="5216807" y="1231960"/>
                  <a:pt x="5210998" y="1250847"/>
                  <a:pt x="5199382" y="1282031"/>
                </a:cubicBezTo>
                <a:lnTo>
                  <a:pt x="5210477" y="1343761"/>
                </a:lnTo>
                <a:lnTo>
                  <a:pt x="5207250" y="1376291"/>
                </a:lnTo>
                <a:cubicBezTo>
                  <a:pt x="5213268" y="1407626"/>
                  <a:pt x="5216454" y="1424832"/>
                  <a:pt x="5216807" y="1427909"/>
                </a:cubicBezTo>
                <a:cubicBezTo>
                  <a:pt x="5216807" y="1435524"/>
                  <a:pt x="5215345" y="1444476"/>
                  <a:pt x="5212419" y="1454765"/>
                </a:cubicBezTo>
                <a:cubicBezTo>
                  <a:pt x="5200568" y="1507988"/>
                  <a:pt x="5194642" y="1560732"/>
                  <a:pt x="5194642" y="1612998"/>
                </a:cubicBezTo>
                <a:cubicBezTo>
                  <a:pt x="5194642" y="1631607"/>
                  <a:pt x="5194053" y="1644048"/>
                  <a:pt x="5192877" y="1650318"/>
                </a:cubicBezTo>
                <a:cubicBezTo>
                  <a:pt x="5226163" y="1622883"/>
                  <a:pt x="5285295" y="1568575"/>
                  <a:pt x="5370275" y="1487395"/>
                </a:cubicBezTo>
                <a:lnTo>
                  <a:pt x="5440477" y="1500053"/>
                </a:lnTo>
                <a:cubicBezTo>
                  <a:pt x="5461070" y="1485680"/>
                  <a:pt x="5486295" y="1475307"/>
                  <a:pt x="5516152" y="1468936"/>
                </a:cubicBezTo>
                <a:cubicBezTo>
                  <a:pt x="5571813" y="1458042"/>
                  <a:pt x="5605393" y="1452596"/>
                  <a:pt x="5616892" y="1452596"/>
                </a:cubicBezTo>
                <a:cubicBezTo>
                  <a:pt x="5638006" y="1452596"/>
                  <a:pt x="5661727" y="1465750"/>
                  <a:pt x="5688053" y="1492060"/>
                </a:cubicBezTo>
                <a:lnTo>
                  <a:pt x="5692717" y="1509116"/>
                </a:lnTo>
                <a:lnTo>
                  <a:pt x="5693405" y="1507643"/>
                </a:lnTo>
                <a:cubicBezTo>
                  <a:pt x="5694754" y="1504912"/>
                  <a:pt x="5696979" y="1500616"/>
                  <a:pt x="5700081" y="1494758"/>
                </a:cubicBezTo>
                <a:cubicBezTo>
                  <a:pt x="5711479" y="1470869"/>
                  <a:pt x="5729946" y="1459698"/>
                  <a:pt x="5755481" y="1461245"/>
                </a:cubicBezTo>
                <a:lnTo>
                  <a:pt x="5847093" y="1467347"/>
                </a:lnTo>
                <a:cubicBezTo>
                  <a:pt x="5947118" y="1474072"/>
                  <a:pt x="6005074" y="1482410"/>
                  <a:pt x="6020961" y="1492362"/>
                </a:cubicBezTo>
                <a:cubicBezTo>
                  <a:pt x="6021263" y="1492665"/>
                  <a:pt x="6040705" y="1514502"/>
                  <a:pt x="6079287" y="1557875"/>
                </a:cubicBezTo>
                <a:cubicBezTo>
                  <a:pt x="6086582" y="1567137"/>
                  <a:pt x="6111110" y="1582545"/>
                  <a:pt x="6152868" y="1604096"/>
                </a:cubicBezTo>
                <a:lnTo>
                  <a:pt x="6129114" y="1656849"/>
                </a:lnTo>
                <a:cubicBezTo>
                  <a:pt x="6127113" y="1651486"/>
                  <a:pt x="6139848" y="1648805"/>
                  <a:pt x="6167317" y="1648805"/>
                </a:cubicBezTo>
                <a:cubicBezTo>
                  <a:pt x="6200973" y="1692043"/>
                  <a:pt x="6217801" y="1731288"/>
                  <a:pt x="6217801" y="1766541"/>
                </a:cubicBezTo>
                <a:cubicBezTo>
                  <a:pt x="6217801" y="1797978"/>
                  <a:pt x="6216035" y="1835382"/>
                  <a:pt x="6212505" y="1878754"/>
                </a:cubicBezTo>
                <a:cubicBezTo>
                  <a:pt x="6208689" y="1921925"/>
                  <a:pt x="6198653" y="1952395"/>
                  <a:pt x="6182397" y="1970164"/>
                </a:cubicBezTo>
                <a:cubicBezTo>
                  <a:pt x="6178723" y="1973846"/>
                  <a:pt x="6176018" y="1976155"/>
                  <a:pt x="6174283" y="1977092"/>
                </a:cubicBezTo>
                <a:lnTo>
                  <a:pt x="6172631" y="1977424"/>
                </a:lnTo>
                <a:lnTo>
                  <a:pt x="6195660" y="2035525"/>
                </a:lnTo>
                <a:lnTo>
                  <a:pt x="6163867" y="2078121"/>
                </a:lnTo>
                <a:lnTo>
                  <a:pt x="6201990" y="2118160"/>
                </a:lnTo>
                <a:cubicBezTo>
                  <a:pt x="6196711" y="2141409"/>
                  <a:pt x="6194072" y="2157489"/>
                  <a:pt x="6194072" y="2166399"/>
                </a:cubicBezTo>
                <a:lnTo>
                  <a:pt x="6195005" y="2189699"/>
                </a:lnTo>
                <a:lnTo>
                  <a:pt x="6199771" y="2284992"/>
                </a:lnTo>
                <a:lnTo>
                  <a:pt x="6201990" y="2313335"/>
                </a:lnTo>
                <a:cubicBezTo>
                  <a:pt x="6183027" y="2345377"/>
                  <a:pt x="6173545" y="2361961"/>
                  <a:pt x="6173545" y="2363087"/>
                </a:cubicBezTo>
                <a:cubicBezTo>
                  <a:pt x="6173545" y="2368820"/>
                  <a:pt x="6180244" y="2404190"/>
                  <a:pt x="6193643" y="2469198"/>
                </a:cubicBezTo>
                <a:lnTo>
                  <a:pt x="6190643" y="2608872"/>
                </a:lnTo>
                <a:cubicBezTo>
                  <a:pt x="6190827" y="2611764"/>
                  <a:pt x="6191450" y="2623397"/>
                  <a:pt x="6192508" y="2643772"/>
                </a:cubicBezTo>
                <a:cubicBezTo>
                  <a:pt x="6153994" y="2669459"/>
                  <a:pt x="6117573" y="2684387"/>
                  <a:pt x="6083246" y="2688556"/>
                </a:cubicBezTo>
                <a:cubicBezTo>
                  <a:pt x="6067527" y="2700610"/>
                  <a:pt x="6047144" y="2711512"/>
                  <a:pt x="6022095" y="2721262"/>
                </a:cubicBezTo>
                <a:cubicBezTo>
                  <a:pt x="6003301" y="2728104"/>
                  <a:pt x="5979294" y="2736569"/>
                  <a:pt x="5950077" y="2746655"/>
                </a:cubicBezTo>
                <a:lnTo>
                  <a:pt x="5867266" y="2676301"/>
                </a:lnTo>
                <a:cubicBezTo>
                  <a:pt x="5875655" y="2635787"/>
                  <a:pt x="5886725" y="2603703"/>
                  <a:pt x="5900477" y="2580050"/>
                </a:cubicBezTo>
                <a:cubicBezTo>
                  <a:pt x="5918413" y="2534004"/>
                  <a:pt x="5927382" y="2492944"/>
                  <a:pt x="5927382" y="2456867"/>
                </a:cubicBezTo>
                <a:cubicBezTo>
                  <a:pt x="5927382" y="2452379"/>
                  <a:pt x="5920002" y="2428541"/>
                  <a:pt x="5905242" y="2385353"/>
                </a:cubicBezTo>
                <a:lnTo>
                  <a:pt x="5909983" y="2357766"/>
                </a:lnTo>
                <a:lnTo>
                  <a:pt x="5919666" y="2297398"/>
                </a:lnTo>
                <a:cubicBezTo>
                  <a:pt x="5932409" y="2263406"/>
                  <a:pt x="5942353" y="2226969"/>
                  <a:pt x="5949497" y="2188085"/>
                </a:cubicBezTo>
                <a:lnTo>
                  <a:pt x="5922642" y="2173938"/>
                </a:lnTo>
                <a:cubicBezTo>
                  <a:pt x="5922642" y="2122698"/>
                  <a:pt x="5928441" y="2052664"/>
                  <a:pt x="5940041" y="1963835"/>
                </a:cubicBezTo>
                <a:cubicBezTo>
                  <a:pt x="5941100" y="1956270"/>
                  <a:pt x="5941630" y="1951369"/>
                  <a:pt x="5941630" y="1949133"/>
                </a:cubicBezTo>
                <a:cubicBezTo>
                  <a:pt x="5941630" y="1945973"/>
                  <a:pt x="5941630" y="1943964"/>
                  <a:pt x="5941630" y="1943107"/>
                </a:cubicBezTo>
                <a:cubicBezTo>
                  <a:pt x="5934250" y="1891816"/>
                  <a:pt x="5930560" y="1864801"/>
                  <a:pt x="5930560" y="1862061"/>
                </a:cubicBezTo>
                <a:cubicBezTo>
                  <a:pt x="5930560" y="1855639"/>
                  <a:pt x="5934191" y="1845158"/>
                  <a:pt x="5941453" y="1830616"/>
                </a:cubicBezTo>
                <a:cubicBezTo>
                  <a:pt x="5942630" y="1827943"/>
                  <a:pt x="5943218" y="1826287"/>
                  <a:pt x="5943218" y="1825648"/>
                </a:cubicBezTo>
                <a:lnTo>
                  <a:pt x="5943218" y="1824085"/>
                </a:lnTo>
                <a:cubicBezTo>
                  <a:pt x="5943218" y="1824522"/>
                  <a:pt x="5937343" y="1812981"/>
                  <a:pt x="5925592" y="1789463"/>
                </a:cubicBezTo>
                <a:cubicBezTo>
                  <a:pt x="5918582" y="1773694"/>
                  <a:pt x="5909630" y="1762405"/>
                  <a:pt x="5898737" y="1755597"/>
                </a:cubicBezTo>
                <a:cubicBezTo>
                  <a:pt x="5895240" y="1752823"/>
                  <a:pt x="5879000" y="1747948"/>
                  <a:pt x="5850018" y="1740971"/>
                </a:cubicBezTo>
                <a:cubicBezTo>
                  <a:pt x="5806999" y="1719470"/>
                  <a:pt x="5782984" y="1708005"/>
                  <a:pt x="5777975" y="1706576"/>
                </a:cubicBezTo>
                <a:cubicBezTo>
                  <a:pt x="5776008" y="1706173"/>
                  <a:pt x="5755145" y="1705971"/>
                  <a:pt x="5715387" y="1705971"/>
                </a:cubicBezTo>
                <a:cubicBezTo>
                  <a:pt x="5656212" y="1697532"/>
                  <a:pt x="5623045" y="1693312"/>
                  <a:pt x="5615883" y="1693312"/>
                </a:cubicBezTo>
                <a:cubicBezTo>
                  <a:pt x="5609192" y="1693312"/>
                  <a:pt x="5600526" y="1693758"/>
                  <a:pt x="5589886" y="1694649"/>
                </a:cubicBezTo>
                <a:cubicBezTo>
                  <a:pt x="5542125" y="1697977"/>
                  <a:pt x="5514522" y="1699642"/>
                  <a:pt x="5507074" y="1699642"/>
                </a:cubicBezTo>
                <a:cubicBezTo>
                  <a:pt x="5471502" y="1700617"/>
                  <a:pt x="5431021" y="1706231"/>
                  <a:pt x="5385632" y="1716486"/>
                </a:cubicBezTo>
                <a:lnTo>
                  <a:pt x="5368711" y="1720370"/>
                </a:lnTo>
                <a:lnTo>
                  <a:pt x="5278815" y="1766491"/>
                </a:lnTo>
                <a:lnTo>
                  <a:pt x="5227751" y="1783915"/>
                </a:lnTo>
                <a:cubicBezTo>
                  <a:pt x="5161667" y="1842350"/>
                  <a:pt x="5128625" y="1871156"/>
                  <a:pt x="5128625" y="1870332"/>
                </a:cubicBezTo>
                <a:cubicBezTo>
                  <a:pt x="5128625" y="1879679"/>
                  <a:pt x="5163440" y="1892077"/>
                  <a:pt x="5233071" y="1907526"/>
                </a:cubicBezTo>
                <a:cubicBezTo>
                  <a:pt x="5228314" y="1949907"/>
                  <a:pt x="5225675" y="1970946"/>
                  <a:pt x="5225154" y="1970643"/>
                </a:cubicBezTo>
                <a:cubicBezTo>
                  <a:pt x="5218379" y="2008098"/>
                  <a:pt x="5212419" y="2078284"/>
                  <a:pt x="5207275" y="2181201"/>
                </a:cubicBezTo>
                <a:cubicBezTo>
                  <a:pt x="5198878" y="2181201"/>
                  <a:pt x="5191666" y="2181066"/>
                  <a:pt x="5185638" y="2180797"/>
                </a:cubicBezTo>
                <a:lnTo>
                  <a:pt x="5179985" y="2180326"/>
                </a:lnTo>
                <a:lnTo>
                  <a:pt x="5180385" y="2180813"/>
                </a:lnTo>
                <a:cubicBezTo>
                  <a:pt x="5195483" y="2200349"/>
                  <a:pt x="5204842" y="2216491"/>
                  <a:pt x="5208460" y="2229238"/>
                </a:cubicBezTo>
                <a:cubicBezTo>
                  <a:pt x="5220161" y="2268693"/>
                  <a:pt x="5227078" y="2319732"/>
                  <a:pt x="5229213" y="2382352"/>
                </a:cubicBezTo>
                <a:lnTo>
                  <a:pt x="5237788" y="2438812"/>
                </a:lnTo>
                <a:lnTo>
                  <a:pt x="5223565" y="2509015"/>
                </a:lnTo>
                <a:lnTo>
                  <a:pt x="5231458" y="2551076"/>
                </a:lnTo>
                <a:lnTo>
                  <a:pt x="5231458" y="2585850"/>
                </a:lnTo>
                <a:lnTo>
                  <a:pt x="5233046" y="2614647"/>
                </a:lnTo>
                <a:cubicBezTo>
                  <a:pt x="5233046" y="2623943"/>
                  <a:pt x="5225641" y="2637350"/>
                  <a:pt x="5210831" y="2654867"/>
                </a:cubicBezTo>
                <a:cubicBezTo>
                  <a:pt x="5206678" y="2663155"/>
                  <a:pt x="5167071" y="2679478"/>
                  <a:pt x="5092011" y="2703837"/>
                </a:cubicBezTo>
                <a:cubicBezTo>
                  <a:pt x="5079738" y="2707855"/>
                  <a:pt x="5051395" y="2726734"/>
                  <a:pt x="5006981" y="2760474"/>
                </a:cubicBezTo>
                <a:lnTo>
                  <a:pt x="4937232" y="2711176"/>
                </a:lnTo>
                <a:cubicBezTo>
                  <a:pt x="4938392" y="2666038"/>
                  <a:pt x="4945780" y="2619934"/>
                  <a:pt x="4959397" y="2572863"/>
                </a:cubicBezTo>
                <a:lnTo>
                  <a:pt x="4959397" y="2532038"/>
                </a:lnTo>
                <a:cubicBezTo>
                  <a:pt x="4959397" y="2524220"/>
                  <a:pt x="4968349" y="2503711"/>
                  <a:pt x="4986253" y="2470509"/>
                </a:cubicBezTo>
                <a:cubicBezTo>
                  <a:pt x="4990523" y="2463197"/>
                  <a:pt x="4992658" y="2456287"/>
                  <a:pt x="4992658" y="2449781"/>
                </a:cubicBezTo>
                <a:cubicBezTo>
                  <a:pt x="4992658" y="2448353"/>
                  <a:pt x="4991355" y="2445301"/>
                  <a:pt x="4988749" y="2440628"/>
                </a:cubicBezTo>
                <a:cubicBezTo>
                  <a:pt x="4973401" y="2413798"/>
                  <a:pt x="4965727" y="2395230"/>
                  <a:pt x="4965727" y="2384925"/>
                </a:cubicBezTo>
                <a:lnTo>
                  <a:pt x="4965727" y="2381848"/>
                </a:lnTo>
                <a:lnTo>
                  <a:pt x="5000452" y="2327266"/>
                </a:lnTo>
                <a:lnTo>
                  <a:pt x="4970467" y="2228330"/>
                </a:lnTo>
                <a:cubicBezTo>
                  <a:pt x="4970467" y="2221387"/>
                  <a:pt x="4970997" y="2212024"/>
                  <a:pt x="4972056" y="2200239"/>
                </a:cubicBezTo>
                <a:cubicBezTo>
                  <a:pt x="4973115" y="2190539"/>
                  <a:pt x="4973644" y="2185815"/>
                  <a:pt x="4973644" y="2186067"/>
                </a:cubicBezTo>
                <a:lnTo>
                  <a:pt x="4970467" y="2125371"/>
                </a:lnTo>
                <a:lnTo>
                  <a:pt x="4978385" y="2006551"/>
                </a:lnTo>
                <a:lnTo>
                  <a:pt x="4973644" y="1912822"/>
                </a:lnTo>
                <a:cubicBezTo>
                  <a:pt x="4976082" y="1899608"/>
                  <a:pt x="4978360" y="1888009"/>
                  <a:pt x="4980478" y="1878023"/>
                </a:cubicBezTo>
                <a:cubicBezTo>
                  <a:pt x="4983151" y="1866844"/>
                  <a:pt x="4997919" y="1849453"/>
                  <a:pt x="5024784" y="1825850"/>
                </a:cubicBezTo>
                <a:cubicBezTo>
                  <a:pt x="5028667" y="1822606"/>
                  <a:pt x="5030609" y="1820202"/>
                  <a:pt x="5030609" y="1818638"/>
                </a:cubicBezTo>
                <a:cubicBezTo>
                  <a:pt x="5030609" y="1807577"/>
                  <a:pt x="5031029" y="1801466"/>
                  <a:pt x="5031869" y="1800306"/>
                </a:cubicBezTo>
                <a:lnTo>
                  <a:pt x="4996718" y="1811376"/>
                </a:lnTo>
                <a:cubicBezTo>
                  <a:pt x="4978141" y="1744367"/>
                  <a:pt x="4968853" y="1676661"/>
                  <a:pt x="4968853" y="1608257"/>
                </a:cubicBezTo>
                <a:cubicBezTo>
                  <a:pt x="4968853" y="1527094"/>
                  <a:pt x="4971989" y="1427900"/>
                  <a:pt x="4978259" y="1310677"/>
                </a:cubicBezTo>
                <a:lnTo>
                  <a:pt x="5030609" y="1306794"/>
                </a:lnTo>
                <a:cubicBezTo>
                  <a:pt x="5019026" y="1309097"/>
                  <a:pt x="5011082" y="1299507"/>
                  <a:pt x="5006779" y="1278022"/>
                </a:cubicBezTo>
                <a:lnTo>
                  <a:pt x="4967239" y="1248670"/>
                </a:lnTo>
                <a:cubicBezTo>
                  <a:pt x="4971509" y="1205180"/>
                  <a:pt x="4973644" y="1177366"/>
                  <a:pt x="4973644" y="1165229"/>
                </a:cubicBezTo>
                <a:cubicBezTo>
                  <a:pt x="4973644" y="1153108"/>
                  <a:pt x="4972207" y="1138508"/>
                  <a:pt x="4969332" y="1121428"/>
                </a:cubicBezTo>
                <a:cubicBezTo>
                  <a:pt x="4958254" y="1045324"/>
                  <a:pt x="4952715" y="990302"/>
                  <a:pt x="4952715" y="956361"/>
                </a:cubicBezTo>
                <a:cubicBezTo>
                  <a:pt x="4952715" y="920536"/>
                  <a:pt x="4967996" y="890688"/>
                  <a:pt x="4998558" y="866817"/>
                </a:cubicBezTo>
                <a:cubicBezTo>
                  <a:pt x="5008380" y="859504"/>
                  <a:pt x="5016975" y="853314"/>
                  <a:pt x="5024341" y="848246"/>
                </a:cubicBezTo>
                <a:lnTo>
                  <a:pt x="5041343" y="837321"/>
                </a:lnTo>
                <a:lnTo>
                  <a:pt x="5021373" y="832025"/>
                </a:lnTo>
                <a:cubicBezTo>
                  <a:pt x="5002566" y="828330"/>
                  <a:pt x="4976990" y="825428"/>
                  <a:pt x="4944645" y="823319"/>
                </a:cubicBezTo>
                <a:cubicBezTo>
                  <a:pt x="4949033" y="784048"/>
                  <a:pt x="4952328" y="752292"/>
                  <a:pt x="4954530" y="728051"/>
                </a:cubicBezTo>
                <a:cubicBezTo>
                  <a:pt x="4966953" y="691890"/>
                  <a:pt x="4973166" y="673053"/>
                  <a:pt x="4973166" y="671540"/>
                </a:cubicBezTo>
                <a:cubicBezTo>
                  <a:pt x="4973166" y="666463"/>
                  <a:pt x="4962079" y="655326"/>
                  <a:pt x="4939905" y="638129"/>
                </a:cubicBezTo>
                <a:cubicBezTo>
                  <a:pt x="4940964" y="599413"/>
                  <a:pt x="4941493" y="573104"/>
                  <a:pt x="4941493" y="559201"/>
                </a:cubicBezTo>
                <a:cubicBezTo>
                  <a:pt x="4941493" y="539784"/>
                  <a:pt x="4940964" y="521553"/>
                  <a:pt x="4939905" y="504506"/>
                </a:cubicBezTo>
                <a:cubicBezTo>
                  <a:pt x="4937787" y="468548"/>
                  <a:pt x="4936727" y="444054"/>
                  <a:pt x="4936727" y="431026"/>
                </a:cubicBezTo>
                <a:cubicBezTo>
                  <a:pt x="4936727" y="421342"/>
                  <a:pt x="4939896" y="399614"/>
                  <a:pt x="4946234" y="365841"/>
                </a:cubicBezTo>
                <a:cubicBezTo>
                  <a:pt x="4920917" y="288342"/>
                  <a:pt x="4908258" y="242037"/>
                  <a:pt x="4908258" y="226923"/>
                </a:cubicBezTo>
                <a:cubicBezTo>
                  <a:pt x="4908258" y="215021"/>
                  <a:pt x="4908788" y="207204"/>
                  <a:pt x="4909847" y="203472"/>
                </a:cubicBezTo>
                <a:lnTo>
                  <a:pt x="4878200" y="165345"/>
                </a:lnTo>
                <a:cubicBezTo>
                  <a:pt x="4893414" y="126948"/>
                  <a:pt x="4926556" y="96630"/>
                  <a:pt x="4977629" y="74389"/>
                </a:cubicBezTo>
                <a:lnTo>
                  <a:pt x="5065054" y="24460"/>
                </a:lnTo>
                <a:cubicBezTo>
                  <a:pt x="5098996" y="8154"/>
                  <a:pt x="5131954" y="0"/>
                  <a:pt x="5163928" y="0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tx1"/>
            </a:solidFill>
          </a:ln>
          <a:effectLst>
            <a:reflection blurRad="6350" stA="50000" endA="300" endPos="55500" dist="1016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8509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Spezielle Situationen 2/2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Matt/Schachmatt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gegnerischer König wird bedroht</a:t>
            </a:r>
            <a:r>
              <a:rPr lang="de-DE" b="1" dirty="0">
                <a:solidFill>
                  <a:srgbClr val="7030A0"/>
                </a:solidFill>
                <a:latin typeface="Papyrus" panose="03070502060502030205" pitchFamily="66" charset="0"/>
              </a:rPr>
              <a:t> </a:t>
            </a: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und es gibt keinen Ausweg mehr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  <a:cs typeface="Lucida Sans Unicode" panose="020B0602030504020204" pitchFamily="34" charset="0"/>
              </a:rPr>
              <a:t>⇒ Sieg</a:t>
            </a:r>
          </a:p>
          <a:p>
            <a:pPr marL="0" indent="0">
              <a:buNone/>
            </a:pP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  <a:cs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Patt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gegnerischer König steht nicht im Schach, der Spieler kann aber keinen Zug mehr machen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  <a:cs typeface="Lucida Sans Unicode" panose="020B0602030504020204" pitchFamily="34" charset="0"/>
              </a:rPr>
              <a:t>⇒ Remis (unentschieden)</a:t>
            </a: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pPr marL="0" indent="0">
              <a:buNone/>
            </a:pP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462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Quellen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de-DE" dirty="0" smtClean="0">
                <a:solidFill>
                  <a:srgbClr val="7030A0"/>
                </a:solidFill>
                <a:latin typeface="Papyrus" panose="03070502060502030205" pitchFamily="66" charset="0"/>
              </a:rPr>
              <a:t>Schachbrettmuster</a:t>
            </a:r>
            <a:br>
              <a:rPr lang="de-DE" dirty="0" smtClean="0">
                <a:solidFill>
                  <a:srgbClr val="7030A0"/>
                </a:solidFill>
                <a:latin typeface="Papyrus" panose="03070502060502030205" pitchFamily="66" charset="0"/>
              </a:rPr>
            </a:br>
            <a:r>
              <a:rPr lang="de-DE" dirty="0" smtClean="0">
                <a:solidFill>
                  <a:srgbClr val="7030A0"/>
                </a:solidFill>
                <a:latin typeface="Papyrus" panose="03070502060502030205" pitchFamily="66" charset="0"/>
              </a:rPr>
              <a:t>https://svgsilh.com/de/image/26399.html</a:t>
            </a:r>
          </a:p>
          <a:p>
            <a:endParaRPr lang="de-DE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dirty="0" smtClean="0">
                <a:solidFill>
                  <a:srgbClr val="7030A0"/>
                </a:solidFill>
                <a:latin typeface="Papyrus" panose="03070502060502030205" pitchFamily="66" charset="0"/>
              </a:rPr>
              <a:t>andere Grafiken</a:t>
            </a:r>
            <a:br>
              <a:rPr lang="de-DE" dirty="0" smtClean="0">
                <a:solidFill>
                  <a:srgbClr val="7030A0"/>
                </a:solidFill>
                <a:latin typeface="Papyrus" panose="03070502060502030205" pitchFamily="66" charset="0"/>
              </a:rPr>
            </a:br>
            <a:r>
              <a:rPr lang="de-DE" dirty="0" smtClean="0">
                <a:solidFill>
                  <a:srgbClr val="7030A0"/>
                </a:solidFill>
                <a:latin typeface="Papyrus" panose="03070502060502030205" pitchFamily="66" charset="0"/>
              </a:rPr>
              <a:t>https://openclipart.org</a:t>
            </a:r>
          </a:p>
          <a:p>
            <a:endParaRPr lang="de-DE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2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pPr marL="0" indent="0">
              <a:buNone/>
            </a:pP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von links nach rechts: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König – 1x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Dame – 1x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Läufer – 2x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Springer (Pferd) – 2x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Turm – 2x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Bauer – 8x</a:t>
            </a:r>
            <a:endParaRPr lang="de-DE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75" y="3281903"/>
            <a:ext cx="4828450" cy="1438781"/>
          </a:xfr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Schachfiguren s/w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12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Schachbrettaufstellung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de-DE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endParaRPr lang="de-DE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8x8-Feld</a:t>
            </a: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Spalten: Buchstaben a – </a:t>
            </a: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h</a:t>
            </a: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Zeilen: Zahlen 1 – </a:t>
            </a: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8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Merkhilfe: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weiße Dame – weißes Feld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schwarze Dame – schwarzes Feld</a:t>
            </a: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pic>
        <p:nvPicPr>
          <p:cNvPr id="12" name="Inhaltsplatzhalter 11"/>
          <p:cNvPicPr>
            <a:picLocks noGrp="1" noChangeAspect="1"/>
          </p:cNvPicPr>
          <p:nvPr>
            <p:ph sz="half" idx="1"/>
          </p:nvPr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31" y="1825625"/>
            <a:ext cx="4351338" cy="4351338"/>
          </a:xfrm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55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Züge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596900" y="1598947"/>
            <a:ext cx="10998200" cy="487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03250" y="1605297"/>
            <a:ext cx="2195513" cy="97155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798763" y="1605297"/>
            <a:ext cx="2197100" cy="97155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995863" y="1605297"/>
            <a:ext cx="2195513" cy="97155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7191375" y="1605297"/>
            <a:ext cx="2195513" cy="97155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386888" y="1605297"/>
            <a:ext cx="2195513" cy="97155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798763" y="1598947"/>
            <a:ext cx="0" cy="4873625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4995863" y="1598947"/>
            <a:ext cx="0" cy="4873625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7191375" y="1598947"/>
            <a:ext cx="0" cy="4873625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9386888" y="1598947"/>
            <a:ext cx="0" cy="4873625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96900" y="2576847"/>
            <a:ext cx="109918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596900" y="3549985"/>
            <a:ext cx="109918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596900" y="4521535"/>
            <a:ext cx="109918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596900" y="5494672"/>
            <a:ext cx="109918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603250" y="1598947"/>
            <a:ext cx="0" cy="4873625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>
            <a:off x="11582400" y="1598947"/>
            <a:ext cx="0" cy="4873625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596900" y="1605297"/>
            <a:ext cx="109918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596900" y="6466222"/>
            <a:ext cx="109918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084263" y="1905354"/>
            <a:ext cx="124232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1" i="0" u="none" strike="noStrike" cap="none" normalizeH="0" baseline="0" dirty="0" smtClean="0">
                <a:ln>
                  <a:noFill/>
                </a:ln>
                <a:solidFill>
                  <a:srgbClr val="CCCCFF"/>
                </a:solidFill>
                <a:effectLst/>
                <a:latin typeface="Papyrus" panose="03070502060502030205" pitchFamily="66" charset="0"/>
              </a:rPr>
              <a:t>König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3289300" y="1905354"/>
            <a:ext cx="122469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1" i="0" u="none" strike="noStrike" cap="none" normalizeH="0" baseline="0" smtClean="0">
                <a:ln>
                  <a:noFill/>
                </a:ln>
                <a:solidFill>
                  <a:srgbClr val="CCCCFF"/>
                </a:solidFill>
                <a:effectLst/>
                <a:latin typeface="Papyrus" panose="03070502060502030205" pitchFamily="66" charset="0"/>
              </a:rPr>
              <a:t>Dame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410200" y="1905354"/>
            <a:ext cx="137537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1" i="0" u="none" strike="noStrike" cap="none" normalizeH="0" baseline="0" smtClean="0">
                <a:ln>
                  <a:noFill/>
                </a:ln>
                <a:solidFill>
                  <a:srgbClr val="CCCCFF"/>
                </a:solidFill>
                <a:effectLst/>
                <a:latin typeface="Papyrus" panose="03070502060502030205" pitchFamily="66" charset="0"/>
              </a:rPr>
              <a:t>Läufer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7378700" y="1905354"/>
            <a:ext cx="183383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1" i="0" u="none" strike="noStrike" cap="none" normalizeH="0" baseline="0" smtClean="0">
                <a:ln>
                  <a:noFill/>
                </a:ln>
                <a:solidFill>
                  <a:srgbClr val="CCCCFF"/>
                </a:solidFill>
                <a:effectLst/>
                <a:latin typeface="Papyrus" panose="03070502060502030205" pitchFamily="66" charset="0"/>
              </a:rPr>
              <a:t>Springer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9921875" y="1905354"/>
            <a:ext cx="113172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1" i="0" u="none" strike="noStrike" cap="none" normalizeH="0" baseline="0" smtClean="0">
                <a:ln>
                  <a:noFill/>
                </a:ln>
                <a:solidFill>
                  <a:srgbClr val="CCCCFF"/>
                </a:solidFill>
                <a:effectLst/>
                <a:latin typeface="Papyrus" panose="03070502060502030205" pitchFamily="66" charset="0"/>
              </a:rPr>
              <a:t>Turm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379538" y="2970954"/>
            <a:ext cx="6508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1 Feld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248025" y="2970954"/>
            <a:ext cx="131125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max. 7 Felder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5443538" y="2970954"/>
            <a:ext cx="131125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max. 7 Felder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7534275" y="2970954"/>
            <a:ext cx="15228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„Rösselsprung“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9836150" y="2970954"/>
            <a:ext cx="131125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max. 7 Felder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1147763" y="3941710"/>
            <a:ext cx="11156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waagerecht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3343275" y="3941710"/>
            <a:ext cx="11156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waagerecht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684838" y="3941710"/>
            <a:ext cx="8287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diagonal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7292975" y="3804391"/>
            <a:ext cx="20630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2 Felder waagerecht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7380288" y="4080616"/>
            <a:ext cx="183704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+ 1 Feld senkrecht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9931400" y="3941710"/>
            <a:ext cx="11156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waagerecht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1230313" y="4915641"/>
            <a:ext cx="9537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senkrecht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39"/>
          <p:cNvSpPr>
            <a:spLocks noChangeArrowheads="1"/>
          </p:cNvSpPr>
          <p:nvPr/>
        </p:nvSpPr>
        <p:spPr bwMode="auto">
          <a:xfrm>
            <a:off x="3425825" y="4915641"/>
            <a:ext cx="9537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senkrecht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40"/>
          <p:cNvSpPr>
            <a:spLocks noChangeArrowheads="1"/>
          </p:cNvSpPr>
          <p:nvPr/>
        </p:nvSpPr>
        <p:spPr bwMode="auto">
          <a:xfrm>
            <a:off x="7372350" y="4776735"/>
            <a:ext cx="190116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2 Felder senkrecht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41"/>
          <p:cNvSpPr>
            <a:spLocks noChangeArrowheads="1"/>
          </p:cNvSpPr>
          <p:nvPr/>
        </p:nvSpPr>
        <p:spPr bwMode="auto">
          <a:xfrm>
            <a:off x="7297738" y="5051373"/>
            <a:ext cx="19989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+ 1 Feld waagerecht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42"/>
          <p:cNvSpPr>
            <a:spLocks noChangeArrowheads="1"/>
          </p:cNvSpPr>
          <p:nvPr/>
        </p:nvSpPr>
        <p:spPr bwMode="auto">
          <a:xfrm>
            <a:off x="10013950" y="4915641"/>
            <a:ext cx="9537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senkrecht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43"/>
          <p:cNvSpPr>
            <a:spLocks noChangeArrowheads="1"/>
          </p:cNvSpPr>
          <p:nvPr/>
        </p:nvSpPr>
        <p:spPr bwMode="auto">
          <a:xfrm>
            <a:off x="1292225" y="5886398"/>
            <a:ext cx="8287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diagonal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3489325" y="5886398"/>
            <a:ext cx="8287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rgbClr val="7030A0"/>
                </a:solidFill>
                <a:effectLst/>
                <a:latin typeface="Papyrus" panose="03070502060502030205" pitchFamily="66" charset="0"/>
              </a:rPr>
              <a:t>diagonal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85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Bauer 1/3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gehen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1 Feld vorwärts (senkrecht)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aus Grundstellung heraus ggf. 2 Felder vorwärts (senkrecht)</a:t>
            </a:r>
          </a:p>
          <a:p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normal schlagen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1 Feld schräg vorwärts (diagonal)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5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Bauer 2/3</a:t>
            </a:r>
            <a:endParaRPr lang="de-DE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„en </a:t>
            </a:r>
            <a:r>
              <a:rPr lang="de-DE" sz="3600" b="1" dirty="0" err="1" smtClean="0">
                <a:solidFill>
                  <a:srgbClr val="7030A0"/>
                </a:solidFill>
                <a:latin typeface="Papyrus" panose="03070502060502030205" pitchFamily="66" charset="0"/>
              </a:rPr>
              <a:t>passant</a:t>
            </a: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“ (im Vorbeigehen) schlagen</a:t>
            </a:r>
          </a:p>
          <a:p>
            <a:pPr marL="0" indent="0">
              <a:buNone/>
            </a:pPr>
            <a:endParaRPr lang="de-DE" sz="3600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vorheriger Zug:  gegnerischer Bauer zog aus der Grundstellung heraus 2 Felder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Bauer des aktuellen Spielers steht direkt auf dem Feld daneben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Bauer geht diagonal auf das Feld hinter dem gegnerischen Bauer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gegnerischer Bauer wird entfernt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55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Bauer 3/3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Umwandlung</a:t>
            </a:r>
          </a:p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beim Erreichen der gegnerischen Grundlinie</a:t>
            </a:r>
          </a:p>
          <a:p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Dame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Turm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Läufer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Springer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18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Rochade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Voraussetzung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weder König noch beteiligter Turm wurden bisher gezogen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keine Figur steht zwischen König und Turm</a:t>
            </a:r>
          </a:p>
          <a:p>
            <a:pPr lvl="1"/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König steht nicht im Schach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König geht 2 Felder Richtung Turm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Turm springt über den König auf das Feld daneben</a:t>
            </a:r>
          </a:p>
          <a:p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953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Spezielle Situationen 1/2</a:t>
            </a:r>
            <a:endParaRPr lang="de-DE" sz="6000" b="1" dirty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Schach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gegnerischer König wird bedroht</a:t>
            </a:r>
          </a:p>
          <a:p>
            <a:pPr marL="0" indent="0">
              <a:buNone/>
            </a:pPr>
            <a:r>
              <a:rPr lang="de-DE" b="1" dirty="0">
                <a:solidFill>
                  <a:srgbClr val="7030A0"/>
                </a:solidFill>
                <a:latin typeface="Papyrus" panose="03070502060502030205" pitchFamily="66" charset="0"/>
                <a:cs typeface="Lucida Sans Unicode" panose="020B0602030504020204" pitchFamily="34" charset="0"/>
              </a:rPr>
              <a:t>⇒</a:t>
            </a:r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König zieht weg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bedrohende Figur wird geschlagen</a:t>
            </a:r>
          </a:p>
          <a:p>
            <a:r>
              <a:rPr lang="de-DE" b="1" dirty="0" smtClean="0">
                <a:solidFill>
                  <a:srgbClr val="7030A0"/>
                </a:solidFill>
                <a:latin typeface="Papyrus" panose="03070502060502030205" pitchFamily="66" charset="0"/>
              </a:rPr>
              <a:t>eine Figur stellt sich dazwischen (nicht, wenn der Springer bedroht)</a:t>
            </a:r>
          </a:p>
          <a:p>
            <a:endParaRPr lang="de-DE" b="1" dirty="0" smtClean="0">
              <a:solidFill>
                <a:srgbClr val="7030A0"/>
              </a:solidFill>
              <a:latin typeface="Papyrus" panose="03070502060502030205" pitchFamily="66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CA6E0-E877-4EB0-B531-4C55EA0F9F41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67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Breitbild</PresentationFormat>
  <Paragraphs>101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Lucida Sans Unicode</vt:lpstr>
      <vt:lpstr>Papyrus</vt:lpstr>
      <vt:lpstr>Office Theme</vt:lpstr>
      <vt:lpstr>PowerPoint-Präsentation</vt:lpstr>
      <vt:lpstr>Schachfiguren s/w</vt:lpstr>
      <vt:lpstr>Schachbrettaufstellung</vt:lpstr>
      <vt:lpstr>Züge</vt:lpstr>
      <vt:lpstr>Bauer 1/3</vt:lpstr>
      <vt:lpstr>Bauer 2/3</vt:lpstr>
      <vt:lpstr>Bauer 3/3</vt:lpstr>
      <vt:lpstr>Rochade</vt:lpstr>
      <vt:lpstr>Spezielle Situationen 1/2</vt:lpstr>
      <vt:lpstr>Spezielle Situationen 2/2</vt:lpstr>
      <vt:lpstr>Quellen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Microsoft-Konto</dc:creator>
  <cp:lastModifiedBy>Microsoft-Konto</cp:lastModifiedBy>
  <cp:revision>34</cp:revision>
  <dcterms:created xsi:type="dcterms:W3CDTF">2026-03-05T08:24:03Z</dcterms:created>
  <dcterms:modified xsi:type="dcterms:W3CDTF">2026-03-05T21:54:46Z</dcterms:modified>
</cp:coreProperties>
</file>